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17"/>
  </p:notesMasterIdLst>
  <p:sldIdLst>
    <p:sldId id="750" r:id="rId2"/>
    <p:sldId id="883" r:id="rId3"/>
    <p:sldId id="890" r:id="rId4"/>
    <p:sldId id="891" r:id="rId5"/>
    <p:sldId id="882" r:id="rId6"/>
    <p:sldId id="892" r:id="rId7"/>
    <p:sldId id="893" r:id="rId8"/>
    <p:sldId id="880" r:id="rId9"/>
    <p:sldId id="894" r:id="rId10"/>
    <p:sldId id="895" r:id="rId11"/>
    <p:sldId id="896" r:id="rId12"/>
    <p:sldId id="897" r:id="rId13"/>
    <p:sldId id="888" r:id="rId14"/>
    <p:sldId id="889" r:id="rId15"/>
    <p:sldId id="8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z Des Vignes" initials="LDV" lastIdx="1" clrIdx="0">
    <p:extLst>
      <p:ext uri="{19B8F6BF-5375-455C-9EA6-DF929625EA0E}">
        <p15:presenceInfo xmlns:p15="http://schemas.microsoft.com/office/powerpoint/2012/main" userId="S-1-5-21-3400468543-2217513011-310348873-155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A26"/>
    <a:srgbClr val="F91B2B"/>
    <a:srgbClr val="B6DF89"/>
    <a:srgbClr val="6DE3FF"/>
    <a:srgbClr val="00CCFF"/>
    <a:srgbClr val="5CBE17"/>
    <a:srgbClr val="000000"/>
    <a:srgbClr val="85EA53"/>
    <a:srgbClr val="A75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0676" autoAdjust="0"/>
  </p:normalViewPr>
  <p:slideViewPr>
    <p:cSldViewPr snapToGrid="0">
      <p:cViewPr varScale="1">
        <p:scale>
          <a:sx n="74" d="100"/>
          <a:sy n="74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74776-07A6-4AA9-A18C-E09C4D9D2289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446E8F-8080-44C5-82D5-4D42642052D2}">
      <dgm:prSet phldrT="[Text]" custT="1"/>
      <dgm:spPr/>
      <dgm:t>
        <a:bodyPr/>
        <a:lstStyle/>
        <a:p>
          <a:r>
            <a:rPr lang="en-US" sz="1600" dirty="0"/>
            <a:t>Carbon Capture &amp; CO2 EOR Steering Committee</a:t>
          </a:r>
        </a:p>
      </dgm:t>
    </dgm:pt>
    <dgm:pt modelId="{D58B7BC8-CDFF-4D44-A587-CCDFC6FB3660}" type="parTrans" cxnId="{498A8240-ECC5-47D0-A418-BF3BB4515904}">
      <dgm:prSet/>
      <dgm:spPr/>
      <dgm:t>
        <a:bodyPr/>
        <a:lstStyle/>
        <a:p>
          <a:endParaRPr lang="en-US"/>
        </a:p>
      </dgm:t>
    </dgm:pt>
    <dgm:pt modelId="{AD98B678-5F10-493D-B4E3-FA7464B1A6E8}" type="sibTrans" cxnId="{498A8240-ECC5-47D0-A418-BF3BB4515904}">
      <dgm:prSet/>
      <dgm:spPr/>
      <dgm:t>
        <a:bodyPr/>
        <a:lstStyle/>
        <a:p>
          <a:endParaRPr lang="en-US"/>
        </a:p>
      </dgm:t>
    </dgm:pt>
    <dgm:pt modelId="{471CF80A-898A-4601-8736-EB0BC315DEC8}" type="asst">
      <dgm:prSet phldrT="[Text]" custT="1"/>
      <dgm:spPr/>
      <dgm:t>
        <a:bodyPr/>
        <a:lstStyle/>
        <a:p>
          <a:r>
            <a:rPr lang="en-US" sz="1600" dirty="0"/>
            <a:t>Steering Committee Coordinator</a:t>
          </a:r>
        </a:p>
      </dgm:t>
    </dgm:pt>
    <dgm:pt modelId="{E783F5AE-7F81-4F6D-8DAE-CB51E9BC7A9B}" type="parTrans" cxnId="{956ACA89-D7C2-47E1-BA63-3940B06A8B08}">
      <dgm:prSet/>
      <dgm:spPr/>
      <dgm:t>
        <a:bodyPr/>
        <a:lstStyle/>
        <a:p>
          <a:endParaRPr lang="en-US"/>
        </a:p>
      </dgm:t>
    </dgm:pt>
    <dgm:pt modelId="{397562CC-41FC-4F89-B33C-755B07066DD3}" type="sibTrans" cxnId="{956ACA89-D7C2-47E1-BA63-3940B06A8B08}">
      <dgm:prSet/>
      <dgm:spPr/>
      <dgm:t>
        <a:bodyPr/>
        <a:lstStyle/>
        <a:p>
          <a:endParaRPr lang="en-US"/>
        </a:p>
      </dgm:t>
    </dgm:pt>
    <dgm:pt modelId="{8CFC1486-B2B1-4A5C-A35E-FF9FEE5A8121}">
      <dgm:prSet phldrT="[Text]" custT="1"/>
      <dgm:spPr/>
      <dgm:t>
        <a:bodyPr/>
        <a:lstStyle/>
        <a:p>
          <a:r>
            <a:rPr lang="en-US" sz="1600" dirty="0"/>
            <a:t>Technical/Subsurface Workgroup</a:t>
          </a:r>
        </a:p>
      </dgm:t>
    </dgm:pt>
    <dgm:pt modelId="{FACE36CA-1EB8-4F54-97EB-4CEDB772C941}" type="parTrans" cxnId="{ECC347C0-5B25-40CD-8F6A-D3F4B020B698}">
      <dgm:prSet/>
      <dgm:spPr/>
      <dgm:t>
        <a:bodyPr/>
        <a:lstStyle/>
        <a:p>
          <a:endParaRPr lang="en-US"/>
        </a:p>
      </dgm:t>
    </dgm:pt>
    <dgm:pt modelId="{8236C9B4-3232-4AD6-814A-4AA4349458F7}" type="sibTrans" cxnId="{ECC347C0-5B25-40CD-8F6A-D3F4B020B698}">
      <dgm:prSet/>
      <dgm:spPr/>
      <dgm:t>
        <a:bodyPr/>
        <a:lstStyle/>
        <a:p>
          <a:endParaRPr lang="en-US"/>
        </a:p>
      </dgm:t>
    </dgm:pt>
    <dgm:pt modelId="{71E7AC59-3A15-41AA-90E2-5E17EB760C60}">
      <dgm:prSet phldrT="[Text]" custT="1"/>
      <dgm:spPr/>
      <dgm:t>
        <a:bodyPr/>
        <a:lstStyle/>
        <a:p>
          <a:r>
            <a:rPr lang="en-US" sz="1600" dirty="0"/>
            <a:t>UWI/UTT Carbon Storage Atlas Workgroup</a:t>
          </a:r>
        </a:p>
      </dgm:t>
    </dgm:pt>
    <dgm:pt modelId="{08AEA47B-061E-4AB2-9FEC-250467A7E126}" type="parTrans" cxnId="{19ADF41A-A9AA-407E-A9BC-3573BDEC90FA}">
      <dgm:prSet/>
      <dgm:spPr/>
      <dgm:t>
        <a:bodyPr/>
        <a:lstStyle/>
        <a:p>
          <a:endParaRPr lang="en-US"/>
        </a:p>
      </dgm:t>
    </dgm:pt>
    <dgm:pt modelId="{531A93AC-2989-4236-B227-99D5F2978068}" type="sibTrans" cxnId="{19ADF41A-A9AA-407E-A9BC-3573BDEC90FA}">
      <dgm:prSet/>
      <dgm:spPr/>
      <dgm:t>
        <a:bodyPr/>
        <a:lstStyle/>
        <a:p>
          <a:endParaRPr lang="en-US"/>
        </a:p>
      </dgm:t>
    </dgm:pt>
    <dgm:pt modelId="{1AE4F9F6-C05A-4B39-BEE8-69E8C565F647}">
      <dgm:prSet phldrT="[Text]" custT="1"/>
      <dgm:spPr/>
      <dgm:t>
        <a:bodyPr/>
        <a:lstStyle/>
        <a:p>
          <a:r>
            <a:rPr lang="en-US" sz="1600" dirty="0"/>
            <a:t>GHG/Methane Emissions Workgroup </a:t>
          </a:r>
        </a:p>
      </dgm:t>
    </dgm:pt>
    <dgm:pt modelId="{6877B449-DEE2-4475-B180-6AC87E484207}" type="parTrans" cxnId="{3113408E-BFC9-4780-81B4-E41A44E96505}">
      <dgm:prSet/>
      <dgm:spPr/>
      <dgm:t>
        <a:bodyPr/>
        <a:lstStyle/>
        <a:p>
          <a:endParaRPr lang="en-US"/>
        </a:p>
      </dgm:t>
    </dgm:pt>
    <dgm:pt modelId="{FEF7726B-0CA5-445F-9037-5066FCAF4462}" type="sibTrans" cxnId="{3113408E-BFC9-4780-81B4-E41A44E96505}">
      <dgm:prSet/>
      <dgm:spPr/>
      <dgm:t>
        <a:bodyPr/>
        <a:lstStyle/>
        <a:p>
          <a:endParaRPr lang="en-US"/>
        </a:p>
      </dgm:t>
    </dgm:pt>
    <dgm:pt modelId="{C44299E4-56FB-43D6-B8CA-E9581530A874}">
      <dgm:prSet phldrT="[Text]" custT="1"/>
      <dgm:spPr/>
      <dgm:t>
        <a:bodyPr/>
        <a:lstStyle/>
        <a:p>
          <a:r>
            <a:rPr lang="en-US" sz="2000" b="1" dirty="0">
              <a:solidFill>
                <a:srgbClr val="FF9900"/>
              </a:solidFill>
            </a:rPr>
            <a:t>Legal/Regulatory Workgroup</a:t>
          </a:r>
        </a:p>
      </dgm:t>
    </dgm:pt>
    <dgm:pt modelId="{F0986794-9EB9-42AE-AD15-CC3B994BBB55}" type="parTrans" cxnId="{F81983DD-D5DA-4D18-94C1-D85E98701492}">
      <dgm:prSet/>
      <dgm:spPr/>
      <dgm:t>
        <a:bodyPr/>
        <a:lstStyle/>
        <a:p>
          <a:endParaRPr lang="en-US"/>
        </a:p>
      </dgm:t>
    </dgm:pt>
    <dgm:pt modelId="{243855F8-13FA-4931-9193-54648ED6BDC6}" type="sibTrans" cxnId="{F81983DD-D5DA-4D18-94C1-D85E98701492}">
      <dgm:prSet/>
      <dgm:spPr/>
      <dgm:t>
        <a:bodyPr/>
        <a:lstStyle/>
        <a:p>
          <a:endParaRPr lang="en-US"/>
        </a:p>
      </dgm:t>
    </dgm:pt>
    <dgm:pt modelId="{B7E0F710-69D4-45C4-80E0-C01DBC360EEA}">
      <dgm:prSet phldrT="[Text]"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Funding / Commercial Workgroup</a:t>
          </a:r>
        </a:p>
      </dgm:t>
    </dgm:pt>
    <dgm:pt modelId="{A1A2C7C7-EDE3-45DB-9CF5-79DF2B10F167}" type="parTrans" cxnId="{EB10CD1F-130E-45E8-9B3F-7217AAB76CC3}">
      <dgm:prSet/>
      <dgm:spPr/>
      <dgm:t>
        <a:bodyPr/>
        <a:lstStyle/>
        <a:p>
          <a:endParaRPr lang="en-US"/>
        </a:p>
      </dgm:t>
    </dgm:pt>
    <dgm:pt modelId="{A6D2826B-E28B-42D3-9590-B193802F47FB}" type="sibTrans" cxnId="{EB10CD1F-130E-45E8-9B3F-7217AAB76CC3}">
      <dgm:prSet/>
      <dgm:spPr/>
      <dgm:t>
        <a:bodyPr/>
        <a:lstStyle/>
        <a:p>
          <a:endParaRPr lang="en-US"/>
        </a:p>
      </dgm:t>
    </dgm:pt>
    <dgm:pt modelId="{9FB40BC3-5BFF-4091-A827-F5042BFA6B26}" type="pres">
      <dgm:prSet presAssocID="{A0C74776-07A6-4AA9-A18C-E09C4D9D22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A8AFFB-AC22-4C7D-A58F-21EF0363E757}" type="pres">
      <dgm:prSet presAssocID="{FF446E8F-8080-44C5-82D5-4D42642052D2}" presName="hierRoot1" presStyleCnt="0">
        <dgm:presLayoutVars>
          <dgm:hierBranch val="init"/>
        </dgm:presLayoutVars>
      </dgm:prSet>
      <dgm:spPr/>
    </dgm:pt>
    <dgm:pt modelId="{BFB2F4D6-D245-4F34-985D-2FCB301A3625}" type="pres">
      <dgm:prSet presAssocID="{FF446E8F-8080-44C5-82D5-4D42642052D2}" presName="rootComposite1" presStyleCnt="0"/>
      <dgm:spPr/>
    </dgm:pt>
    <dgm:pt modelId="{A5B5EF11-A2D4-45C3-A6C7-DA903074462F}" type="pres">
      <dgm:prSet presAssocID="{FF446E8F-8080-44C5-82D5-4D42642052D2}" presName="rootText1" presStyleLbl="node0" presStyleIdx="0" presStyleCnt="1" custScaleX="126806" custScaleY="150095">
        <dgm:presLayoutVars>
          <dgm:chPref val="3"/>
        </dgm:presLayoutVars>
      </dgm:prSet>
      <dgm:spPr/>
    </dgm:pt>
    <dgm:pt modelId="{4F2A7649-412F-44AB-8568-6B0D23AEBE6F}" type="pres">
      <dgm:prSet presAssocID="{FF446E8F-8080-44C5-82D5-4D42642052D2}" presName="rootConnector1" presStyleLbl="node1" presStyleIdx="0" presStyleCnt="0"/>
      <dgm:spPr/>
    </dgm:pt>
    <dgm:pt modelId="{740E4F0A-1D1D-4EB7-8C77-5AAABD07A082}" type="pres">
      <dgm:prSet presAssocID="{FF446E8F-8080-44C5-82D5-4D42642052D2}" presName="hierChild2" presStyleCnt="0"/>
      <dgm:spPr/>
    </dgm:pt>
    <dgm:pt modelId="{7A64D09E-C32A-4272-B90F-CBC121376EF9}" type="pres">
      <dgm:prSet presAssocID="{FACE36CA-1EB8-4F54-97EB-4CEDB772C941}" presName="Name37" presStyleLbl="parChTrans1D2" presStyleIdx="0" presStyleCnt="6"/>
      <dgm:spPr/>
    </dgm:pt>
    <dgm:pt modelId="{84C9CF21-138C-4E0A-8F59-7C3E9A802050}" type="pres">
      <dgm:prSet presAssocID="{8CFC1486-B2B1-4A5C-A35E-FF9FEE5A8121}" presName="hierRoot2" presStyleCnt="0">
        <dgm:presLayoutVars>
          <dgm:hierBranch val="init"/>
        </dgm:presLayoutVars>
      </dgm:prSet>
      <dgm:spPr/>
    </dgm:pt>
    <dgm:pt modelId="{13734584-A148-4101-907C-F65F52E6ABFA}" type="pres">
      <dgm:prSet presAssocID="{8CFC1486-B2B1-4A5C-A35E-FF9FEE5A8121}" presName="rootComposite" presStyleCnt="0"/>
      <dgm:spPr/>
    </dgm:pt>
    <dgm:pt modelId="{31D326CE-832B-49EA-8D64-404620DA7CC7}" type="pres">
      <dgm:prSet presAssocID="{8CFC1486-B2B1-4A5C-A35E-FF9FEE5A8121}" presName="rootText" presStyleLbl="node2" presStyleIdx="0" presStyleCnt="5" custScaleX="119278">
        <dgm:presLayoutVars>
          <dgm:chPref val="3"/>
        </dgm:presLayoutVars>
      </dgm:prSet>
      <dgm:spPr/>
    </dgm:pt>
    <dgm:pt modelId="{7665BFC1-B781-4671-8C92-3B15439F3EA3}" type="pres">
      <dgm:prSet presAssocID="{8CFC1486-B2B1-4A5C-A35E-FF9FEE5A8121}" presName="rootConnector" presStyleLbl="node2" presStyleIdx="0" presStyleCnt="5"/>
      <dgm:spPr/>
    </dgm:pt>
    <dgm:pt modelId="{AF839CB4-25FC-48FB-85DD-21A45416C15F}" type="pres">
      <dgm:prSet presAssocID="{8CFC1486-B2B1-4A5C-A35E-FF9FEE5A8121}" presName="hierChild4" presStyleCnt="0"/>
      <dgm:spPr/>
    </dgm:pt>
    <dgm:pt modelId="{E38957A5-96B8-46F6-9E70-076C4C8C421D}" type="pres">
      <dgm:prSet presAssocID="{8CFC1486-B2B1-4A5C-A35E-FF9FEE5A8121}" presName="hierChild5" presStyleCnt="0"/>
      <dgm:spPr/>
    </dgm:pt>
    <dgm:pt modelId="{4744CF93-40A5-4264-A5F6-7EE2882B62BA}" type="pres">
      <dgm:prSet presAssocID="{08AEA47B-061E-4AB2-9FEC-250467A7E126}" presName="Name37" presStyleLbl="parChTrans1D2" presStyleIdx="1" presStyleCnt="6"/>
      <dgm:spPr/>
    </dgm:pt>
    <dgm:pt modelId="{756E7D38-292F-4345-BF75-A3D1FC1266CB}" type="pres">
      <dgm:prSet presAssocID="{71E7AC59-3A15-41AA-90E2-5E17EB760C60}" presName="hierRoot2" presStyleCnt="0">
        <dgm:presLayoutVars>
          <dgm:hierBranch val="init"/>
        </dgm:presLayoutVars>
      </dgm:prSet>
      <dgm:spPr/>
    </dgm:pt>
    <dgm:pt modelId="{EC8F08D1-96B8-487E-B788-0D141A4397C2}" type="pres">
      <dgm:prSet presAssocID="{71E7AC59-3A15-41AA-90E2-5E17EB760C60}" presName="rootComposite" presStyleCnt="0"/>
      <dgm:spPr/>
    </dgm:pt>
    <dgm:pt modelId="{76874EDB-563B-4CC2-960C-4323BC1304CB}" type="pres">
      <dgm:prSet presAssocID="{71E7AC59-3A15-41AA-90E2-5E17EB760C60}" presName="rootText" presStyleLbl="node2" presStyleIdx="1" presStyleCnt="5" custScaleX="118087" custScaleY="147908">
        <dgm:presLayoutVars>
          <dgm:chPref val="3"/>
        </dgm:presLayoutVars>
      </dgm:prSet>
      <dgm:spPr/>
    </dgm:pt>
    <dgm:pt modelId="{E7DCA6E0-9DCF-49B3-B66D-0EE7539EF73D}" type="pres">
      <dgm:prSet presAssocID="{71E7AC59-3A15-41AA-90E2-5E17EB760C60}" presName="rootConnector" presStyleLbl="node2" presStyleIdx="1" presStyleCnt="5"/>
      <dgm:spPr/>
    </dgm:pt>
    <dgm:pt modelId="{BA3218E0-7677-4A20-B224-D94007B15527}" type="pres">
      <dgm:prSet presAssocID="{71E7AC59-3A15-41AA-90E2-5E17EB760C60}" presName="hierChild4" presStyleCnt="0"/>
      <dgm:spPr/>
    </dgm:pt>
    <dgm:pt modelId="{92CCAF36-6E5F-4D7C-A7DB-4E2A90F75E6C}" type="pres">
      <dgm:prSet presAssocID="{71E7AC59-3A15-41AA-90E2-5E17EB760C60}" presName="hierChild5" presStyleCnt="0"/>
      <dgm:spPr/>
    </dgm:pt>
    <dgm:pt modelId="{CA477A4C-A426-4AF6-9D5B-6E00DB23B327}" type="pres">
      <dgm:prSet presAssocID="{6877B449-DEE2-4475-B180-6AC87E484207}" presName="Name37" presStyleLbl="parChTrans1D2" presStyleIdx="2" presStyleCnt="6"/>
      <dgm:spPr/>
    </dgm:pt>
    <dgm:pt modelId="{BC1F91D3-61B3-450B-96F0-F048C0024703}" type="pres">
      <dgm:prSet presAssocID="{1AE4F9F6-C05A-4B39-BEE8-69E8C565F647}" presName="hierRoot2" presStyleCnt="0">
        <dgm:presLayoutVars>
          <dgm:hierBranch val="init"/>
        </dgm:presLayoutVars>
      </dgm:prSet>
      <dgm:spPr/>
    </dgm:pt>
    <dgm:pt modelId="{26535D46-F5EA-4978-A3E4-C8CA5420A0F8}" type="pres">
      <dgm:prSet presAssocID="{1AE4F9F6-C05A-4B39-BEE8-69E8C565F647}" presName="rootComposite" presStyleCnt="0"/>
      <dgm:spPr/>
    </dgm:pt>
    <dgm:pt modelId="{206BD4C1-AE90-4D8A-B82D-4A149D48C0A0}" type="pres">
      <dgm:prSet presAssocID="{1AE4F9F6-C05A-4B39-BEE8-69E8C565F647}" presName="rootText" presStyleLbl="node2" presStyleIdx="2" presStyleCnt="5" custScaleX="110246">
        <dgm:presLayoutVars>
          <dgm:chPref val="3"/>
        </dgm:presLayoutVars>
      </dgm:prSet>
      <dgm:spPr/>
    </dgm:pt>
    <dgm:pt modelId="{181C03A2-8FFD-4BA3-AF4C-8B6B862F196D}" type="pres">
      <dgm:prSet presAssocID="{1AE4F9F6-C05A-4B39-BEE8-69E8C565F647}" presName="rootConnector" presStyleLbl="node2" presStyleIdx="2" presStyleCnt="5"/>
      <dgm:spPr/>
    </dgm:pt>
    <dgm:pt modelId="{FA2943AF-4944-4047-B96D-C2814E85CFA9}" type="pres">
      <dgm:prSet presAssocID="{1AE4F9F6-C05A-4B39-BEE8-69E8C565F647}" presName="hierChild4" presStyleCnt="0"/>
      <dgm:spPr/>
    </dgm:pt>
    <dgm:pt modelId="{7B11D894-1218-4EEC-9C62-B92486E12373}" type="pres">
      <dgm:prSet presAssocID="{1AE4F9F6-C05A-4B39-BEE8-69E8C565F647}" presName="hierChild5" presStyleCnt="0"/>
      <dgm:spPr/>
    </dgm:pt>
    <dgm:pt modelId="{1ED44A02-9F86-4439-A3AC-2D94D89F7DAE}" type="pres">
      <dgm:prSet presAssocID="{F0986794-9EB9-42AE-AD15-CC3B994BBB55}" presName="Name37" presStyleLbl="parChTrans1D2" presStyleIdx="3" presStyleCnt="6"/>
      <dgm:spPr/>
    </dgm:pt>
    <dgm:pt modelId="{353AF485-63DA-44E0-9AAA-BE5A4C971A67}" type="pres">
      <dgm:prSet presAssocID="{C44299E4-56FB-43D6-B8CA-E9581530A874}" presName="hierRoot2" presStyleCnt="0">
        <dgm:presLayoutVars>
          <dgm:hierBranch val="init"/>
        </dgm:presLayoutVars>
      </dgm:prSet>
      <dgm:spPr/>
    </dgm:pt>
    <dgm:pt modelId="{EE8CB7CF-54C0-4172-92CE-D5B84EA445BB}" type="pres">
      <dgm:prSet presAssocID="{C44299E4-56FB-43D6-B8CA-E9581530A874}" presName="rootComposite" presStyleCnt="0"/>
      <dgm:spPr/>
    </dgm:pt>
    <dgm:pt modelId="{E9CDCB70-BC09-4D32-9664-C3B14E9EF0FC}" type="pres">
      <dgm:prSet presAssocID="{C44299E4-56FB-43D6-B8CA-E9581530A874}" presName="rootText" presStyleLbl="node2" presStyleIdx="3" presStyleCnt="5" custScaleX="160526">
        <dgm:presLayoutVars>
          <dgm:chPref val="3"/>
        </dgm:presLayoutVars>
      </dgm:prSet>
      <dgm:spPr/>
    </dgm:pt>
    <dgm:pt modelId="{AA183ECD-D765-4C1D-946F-D4F1F2A9FDE8}" type="pres">
      <dgm:prSet presAssocID="{C44299E4-56FB-43D6-B8CA-E9581530A874}" presName="rootConnector" presStyleLbl="node2" presStyleIdx="3" presStyleCnt="5"/>
      <dgm:spPr/>
    </dgm:pt>
    <dgm:pt modelId="{BAF2162A-EDB3-41A8-9B83-C6C7DF94C12C}" type="pres">
      <dgm:prSet presAssocID="{C44299E4-56FB-43D6-B8CA-E9581530A874}" presName="hierChild4" presStyleCnt="0"/>
      <dgm:spPr/>
    </dgm:pt>
    <dgm:pt modelId="{E2B2A7B5-B2E9-43EF-87EC-7A991476D03C}" type="pres">
      <dgm:prSet presAssocID="{C44299E4-56FB-43D6-B8CA-E9581530A874}" presName="hierChild5" presStyleCnt="0"/>
      <dgm:spPr/>
    </dgm:pt>
    <dgm:pt modelId="{4C3DDBDB-5020-4A76-BD4A-E36F3A083387}" type="pres">
      <dgm:prSet presAssocID="{A1A2C7C7-EDE3-45DB-9CF5-79DF2B10F167}" presName="Name37" presStyleLbl="parChTrans1D2" presStyleIdx="4" presStyleCnt="6"/>
      <dgm:spPr/>
    </dgm:pt>
    <dgm:pt modelId="{30883FCB-A1A5-4AAB-A1C3-94C7CCA73C74}" type="pres">
      <dgm:prSet presAssocID="{B7E0F710-69D4-45C4-80E0-C01DBC360EEA}" presName="hierRoot2" presStyleCnt="0">
        <dgm:presLayoutVars>
          <dgm:hierBranch val="init"/>
        </dgm:presLayoutVars>
      </dgm:prSet>
      <dgm:spPr/>
    </dgm:pt>
    <dgm:pt modelId="{51DCB1CC-6BBC-4B99-AD81-92F13CA7AE0C}" type="pres">
      <dgm:prSet presAssocID="{B7E0F710-69D4-45C4-80E0-C01DBC360EEA}" presName="rootComposite" presStyleCnt="0"/>
      <dgm:spPr/>
    </dgm:pt>
    <dgm:pt modelId="{F587D7E7-8A29-46FA-8467-DFF918CE1166}" type="pres">
      <dgm:prSet presAssocID="{B7E0F710-69D4-45C4-80E0-C01DBC360EEA}" presName="rootText" presStyleLbl="node2" presStyleIdx="4" presStyleCnt="5" custScaleX="147754">
        <dgm:presLayoutVars>
          <dgm:chPref val="3"/>
        </dgm:presLayoutVars>
      </dgm:prSet>
      <dgm:spPr/>
    </dgm:pt>
    <dgm:pt modelId="{7C216701-8F95-4D3D-90CC-8A112EBA6F61}" type="pres">
      <dgm:prSet presAssocID="{B7E0F710-69D4-45C4-80E0-C01DBC360EEA}" presName="rootConnector" presStyleLbl="node2" presStyleIdx="4" presStyleCnt="5"/>
      <dgm:spPr/>
    </dgm:pt>
    <dgm:pt modelId="{C6244154-9D50-4364-937F-D194020169AB}" type="pres">
      <dgm:prSet presAssocID="{B7E0F710-69D4-45C4-80E0-C01DBC360EEA}" presName="hierChild4" presStyleCnt="0"/>
      <dgm:spPr/>
    </dgm:pt>
    <dgm:pt modelId="{C41B010E-9989-419B-A5A3-187749E79A8D}" type="pres">
      <dgm:prSet presAssocID="{B7E0F710-69D4-45C4-80E0-C01DBC360EEA}" presName="hierChild5" presStyleCnt="0"/>
      <dgm:spPr/>
    </dgm:pt>
    <dgm:pt modelId="{E2171083-C8F4-4E5C-BBC2-0DC329DFD195}" type="pres">
      <dgm:prSet presAssocID="{FF446E8F-8080-44C5-82D5-4D42642052D2}" presName="hierChild3" presStyleCnt="0"/>
      <dgm:spPr/>
    </dgm:pt>
    <dgm:pt modelId="{E2A00377-C9D3-4208-8E78-0EA06A320F5C}" type="pres">
      <dgm:prSet presAssocID="{E783F5AE-7F81-4F6D-8DAE-CB51E9BC7A9B}" presName="Name111" presStyleLbl="parChTrans1D2" presStyleIdx="5" presStyleCnt="6"/>
      <dgm:spPr/>
    </dgm:pt>
    <dgm:pt modelId="{A047A21A-D417-44A2-999C-BBB8A7C2943B}" type="pres">
      <dgm:prSet presAssocID="{471CF80A-898A-4601-8736-EB0BC315DEC8}" presName="hierRoot3" presStyleCnt="0">
        <dgm:presLayoutVars>
          <dgm:hierBranch val="init"/>
        </dgm:presLayoutVars>
      </dgm:prSet>
      <dgm:spPr/>
    </dgm:pt>
    <dgm:pt modelId="{0965AF39-1D43-46D6-9926-1B15D8FBB39D}" type="pres">
      <dgm:prSet presAssocID="{471CF80A-898A-4601-8736-EB0BC315DEC8}" presName="rootComposite3" presStyleCnt="0"/>
      <dgm:spPr/>
    </dgm:pt>
    <dgm:pt modelId="{FBF976FA-43EE-4FBB-857B-09FCBA6B7E7C}" type="pres">
      <dgm:prSet presAssocID="{471CF80A-898A-4601-8736-EB0BC315DEC8}" presName="rootText3" presStyleLbl="asst1" presStyleIdx="0" presStyleCnt="1">
        <dgm:presLayoutVars>
          <dgm:chPref val="3"/>
        </dgm:presLayoutVars>
      </dgm:prSet>
      <dgm:spPr/>
    </dgm:pt>
    <dgm:pt modelId="{E526ED55-6309-44B2-ABC3-815712C20213}" type="pres">
      <dgm:prSet presAssocID="{471CF80A-898A-4601-8736-EB0BC315DEC8}" presName="rootConnector3" presStyleLbl="asst1" presStyleIdx="0" presStyleCnt="1"/>
      <dgm:spPr/>
    </dgm:pt>
    <dgm:pt modelId="{CD04C63C-30D2-45BB-997B-D8538B1F5F59}" type="pres">
      <dgm:prSet presAssocID="{471CF80A-898A-4601-8736-EB0BC315DEC8}" presName="hierChild6" presStyleCnt="0"/>
      <dgm:spPr/>
    </dgm:pt>
    <dgm:pt modelId="{5B2B5236-33B4-4FDE-93A1-E720198F7E64}" type="pres">
      <dgm:prSet presAssocID="{471CF80A-898A-4601-8736-EB0BC315DEC8}" presName="hierChild7" presStyleCnt="0"/>
      <dgm:spPr/>
    </dgm:pt>
  </dgm:ptLst>
  <dgm:cxnLst>
    <dgm:cxn modelId="{6EA16509-FFA1-4C74-A7DC-72B9B0CFA6F7}" type="presOf" srcId="{6877B449-DEE2-4475-B180-6AC87E484207}" destId="{CA477A4C-A426-4AF6-9D5B-6E00DB23B327}" srcOrd="0" destOrd="0" presId="urn:microsoft.com/office/officeart/2005/8/layout/orgChart1"/>
    <dgm:cxn modelId="{19ADF41A-A9AA-407E-A9BC-3573BDEC90FA}" srcId="{FF446E8F-8080-44C5-82D5-4D42642052D2}" destId="{71E7AC59-3A15-41AA-90E2-5E17EB760C60}" srcOrd="2" destOrd="0" parTransId="{08AEA47B-061E-4AB2-9FEC-250467A7E126}" sibTransId="{531A93AC-2989-4236-B227-99D5F2978068}"/>
    <dgm:cxn modelId="{C8D2341B-E847-498D-AC55-5DBE5FBBFA61}" type="presOf" srcId="{8CFC1486-B2B1-4A5C-A35E-FF9FEE5A8121}" destId="{31D326CE-832B-49EA-8D64-404620DA7CC7}" srcOrd="0" destOrd="0" presId="urn:microsoft.com/office/officeart/2005/8/layout/orgChart1"/>
    <dgm:cxn modelId="{EB10CD1F-130E-45E8-9B3F-7217AAB76CC3}" srcId="{FF446E8F-8080-44C5-82D5-4D42642052D2}" destId="{B7E0F710-69D4-45C4-80E0-C01DBC360EEA}" srcOrd="5" destOrd="0" parTransId="{A1A2C7C7-EDE3-45DB-9CF5-79DF2B10F167}" sibTransId="{A6D2826B-E28B-42D3-9590-B193802F47FB}"/>
    <dgm:cxn modelId="{9F9AE225-F6B6-4A52-B570-055219ECE6D9}" type="presOf" srcId="{71E7AC59-3A15-41AA-90E2-5E17EB760C60}" destId="{E7DCA6E0-9DCF-49B3-B66D-0EE7539EF73D}" srcOrd="1" destOrd="0" presId="urn:microsoft.com/office/officeart/2005/8/layout/orgChart1"/>
    <dgm:cxn modelId="{000D393A-6182-4F5E-AFAA-D2A83F45C4E7}" type="presOf" srcId="{A1A2C7C7-EDE3-45DB-9CF5-79DF2B10F167}" destId="{4C3DDBDB-5020-4A76-BD4A-E36F3A083387}" srcOrd="0" destOrd="0" presId="urn:microsoft.com/office/officeart/2005/8/layout/orgChart1"/>
    <dgm:cxn modelId="{498A8240-ECC5-47D0-A418-BF3BB4515904}" srcId="{A0C74776-07A6-4AA9-A18C-E09C4D9D2289}" destId="{FF446E8F-8080-44C5-82D5-4D42642052D2}" srcOrd="0" destOrd="0" parTransId="{D58B7BC8-CDFF-4D44-A587-CCDFC6FB3660}" sibTransId="{AD98B678-5F10-493D-B4E3-FA7464B1A6E8}"/>
    <dgm:cxn modelId="{13B9DF40-5201-4529-B71B-A973C6C5A964}" type="presOf" srcId="{08AEA47B-061E-4AB2-9FEC-250467A7E126}" destId="{4744CF93-40A5-4264-A5F6-7EE2882B62BA}" srcOrd="0" destOrd="0" presId="urn:microsoft.com/office/officeart/2005/8/layout/orgChart1"/>
    <dgm:cxn modelId="{6114E45D-ABA1-4C00-953E-B70D3C2FEEE4}" type="presOf" srcId="{8CFC1486-B2B1-4A5C-A35E-FF9FEE5A8121}" destId="{7665BFC1-B781-4671-8C92-3B15439F3EA3}" srcOrd="1" destOrd="0" presId="urn:microsoft.com/office/officeart/2005/8/layout/orgChart1"/>
    <dgm:cxn modelId="{94B7DD61-2FEE-469D-AFBE-3A76B3C59C31}" type="presOf" srcId="{C44299E4-56FB-43D6-B8CA-E9581530A874}" destId="{E9CDCB70-BC09-4D32-9664-C3B14E9EF0FC}" srcOrd="0" destOrd="0" presId="urn:microsoft.com/office/officeart/2005/8/layout/orgChart1"/>
    <dgm:cxn modelId="{82120448-73BD-4C53-AFD4-5BDCCFB145C1}" type="presOf" srcId="{C44299E4-56FB-43D6-B8CA-E9581530A874}" destId="{AA183ECD-D765-4C1D-946F-D4F1F2A9FDE8}" srcOrd="1" destOrd="0" presId="urn:microsoft.com/office/officeart/2005/8/layout/orgChart1"/>
    <dgm:cxn modelId="{A82ED67F-3FAA-4DA1-AD3A-EBF7B49DD73A}" type="presOf" srcId="{471CF80A-898A-4601-8736-EB0BC315DEC8}" destId="{FBF976FA-43EE-4FBB-857B-09FCBA6B7E7C}" srcOrd="0" destOrd="0" presId="urn:microsoft.com/office/officeart/2005/8/layout/orgChart1"/>
    <dgm:cxn modelId="{9E572582-5AD8-452F-844C-647BCE1791B1}" type="presOf" srcId="{B7E0F710-69D4-45C4-80E0-C01DBC360EEA}" destId="{F587D7E7-8A29-46FA-8467-DFF918CE1166}" srcOrd="0" destOrd="0" presId="urn:microsoft.com/office/officeart/2005/8/layout/orgChart1"/>
    <dgm:cxn modelId="{6CECF785-1854-47C7-85D0-2BA84FB50562}" type="presOf" srcId="{F0986794-9EB9-42AE-AD15-CC3B994BBB55}" destId="{1ED44A02-9F86-4439-A3AC-2D94D89F7DAE}" srcOrd="0" destOrd="0" presId="urn:microsoft.com/office/officeart/2005/8/layout/orgChart1"/>
    <dgm:cxn modelId="{956ACA89-D7C2-47E1-BA63-3940B06A8B08}" srcId="{FF446E8F-8080-44C5-82D5-4D42642052D2}" destId="{471CF80A-898A-4601-8736-EB0BC315DEC8}" srcOrd="0" destOrd="0" parTransId="{E783F5AE-7F81-4F6D-8DAE-CB51E9BC7A9B}" sibTransId="{397562CC-41FC-4F89-B33C-755B07066DD3}"/>
    <dgm:cxn modelId="{851D258D-E2F4-4B09-A31A-E6DE8A2C337D}" type="presOf" srcId="{471CF80A-898A-4601-8736-EB0BC315DEC8}" destId="{E526ED55-6309-44B2-ABC3-815712C20213}" srcOrd="1" destOrd="0" presId="urn:microsoft.com/office/officeart/2005/8/layout/orgChart1"/>
    <dgm:cxn modelId="{3113408E-BFC9-4780-81B4-E41A44E96505}" srcId="{FF446E8F-8080-44C5-82D5-4D42642052D2}" destId="{1AE4F9F6-C05A-4B39-BEE8-69E8C565F647}" srcOrd="3" destOrd="0" parTransId="{6877B449-DEE2-4475-B180-6AC87E484207}" sibTransId="{FEF7726B-0CA5-445F-9037-5066FCAF4462}"/>
    <dgm:cxn modelId="{C6DC328F-44EE-4C46-9022-3516903B8002}" type="presOf" srcId="{FACE36CA-1EB8-4F54-97EB-4CEDB772C941}" destId="{7A64D09E-C32A-4272-B90F-CBC121376EF9}" srcOrd="0" destOrd="0" presId="urn:microsoft.com/office/officeart/2005/8/layout/orgChart1"/>
    <dgm:cxn modelId="{603EED92-D90C-4889-B471-276A1330C02E}" type="presOf" srcId="{B7E0F710-69D4-45C4-80E0-C01DBC360EEA}" destId="{7C216701-8F95-4D3D-90CC-8A112EBA6F61}" srcOrd="1" destOrd="0" presId="urn:microsoft.com/office/officeart/2005/8/layout/orgChart1"/>
    <dgm:cxn modelId="{F533909B-29F8-41BD-A230-445BB14A523E}" type="presOf" srcId="{FF446E8F-8080-44C5-82D5-4D42642052D2}" destId="{A5B5EF11-A2D4-45C3-A6C7-DA903074462F}" srcOrd="0" destOrd="0" presId="urn:microsoft.com/office/officeart/2005/8/layout/orgChart1"/>
    <dgm:cxn modelId="{2DD9FEA3-79C8-47BD-88AB-40606DD06FDE}" type="presOf" srcId="{FF446E8F-8080-44C5-82D5-4D42642052D2}" destId="{4F2A7649-412F-44AB-8568-6B0D23AEBE6F}" srcOrd="1" destOrd="0" presId="urn:microsoft.com/office/officeart/2005/8/layout/orgChart1"/>
    <dgm:cxn modelId="{ECC347C0-5B25-40CD-8F6A-D3F4B020B698}" srcId="{FF446E8F-8080-44C5-82D5-4D42642052D2}" destId="{8CFC1486-B2B1-4A5C-A35E-FF9FEE5A8121}" srcOrd="1" destOrd="0" parTransId="{FACE36CA-1EB8-4F54-97EB-4CEDB772C941}" sibTransId="{8236C9B4-3232-4AD6-814A-4AA4349458F7}"/>
    <dgm:cxn modelId="{7C3510CA-FD54-4C6B-8699-9C9EE47551C6}" type="presOf" srcId="{1AE4F9F6-C05A-4B39-BEE8-69E8C565F647}" destId="{181C03A2-8FFD-4BA3-AF4C-8B6B862F196D}" srcOrd="1" destOrd="0" presId="urn:microsoft.com/office/officeart/2005/8/layout/orgChart1"/>
    <dgm:cxn modelId="{6E1D43DB-75A8-4FC3-81FA-B2B81469A42C}" type="presOf" srcId="{1AE4F9F6-C05A-4B39-BEE8-69E8C565F647}" destId="{206BD4C1-AE90-4D8A-B82D-4A149D48C0A0}" srcOrd="0" destOrd="0" presId="urn:microsoft.com/office/officeart/2005/8/layout/orgChart1"/>
    <dgm:cxn modelId="{F81983DD-D5DA-4D18-94C1-D85E98701492}" srcId="{FF446E8F-8080-44C5-82D5-4D42642052D2}" destId="{C44299E4-56FB-43D6-B8CA-E9581530A874}" srcOrd="4" destOrd="0" parTransId="{F0986794-9EB9-42AE-AD15-CC3B994BBB55}" sibTransId="{243855F8-13FA-4931-9193-54648ED6BDC6}"/>
    <dgm:cxn modelId="{CB19C3F0-187A-49A5-A4FF-767F1DF3F4F6}" type="presOf" srcId="{71E7AC59-3A15-41AA-90E2-5E17EB760C60}" destId="{76874EDB-563B-4CC2-960C-4323BC1304CB}" srcOrd="0" destOrd="0" presId="urn:microsoft.com/office/officeart/2005/8/layout/orgChart1"/>
    <dgm:cxn modelId="{B572D8F4-BE8E-4A28-A54F-615B14C23EA1}" type="presOf" srcId="{A0C74776-07A6-4AA9-A18C-E09C4D9D2289}" destId="{9FB40BC3-5BFF-4091-A827-F5042BFA6B26}" srcOrd="0" destOrd="0" presId="urn:microsoft.com/office/officeart/2005/8/layout/orgChart1"/>
    <dgm:cxn modelId="{A4EA44FC-B7F7-489E-AB8E-C6D8DAF89EB2}" type="presOf" srcId="{E783F5AE-7F81-4F6D-8DAE-CB51E9BC7A9B}" destId="{E2A00377-C9D3-4208-8E78-0EA06A320F5C}" srcOrd="0" destOrd="0" presId="urn:microsoft.com/office/officeart/2005/8/layout/orgChart1"/>
    <dgm:cxn modelId="{7975D6F0-AA82-4106-9471-41B3F5200DAD}" type="presParOf" srcId="{9FB40BC3-5BFF-4091-A827-F5042BFA6B26}" destId="{01A8AFFB-AC22-4C7D-A58F-21EF0363E757}" srcOrd="0" destOrd="0" presId="urn:microsoft.com/office/officeart/2005/8/layout/orgChart1"/>
    <dgm:cxn modelId="{60409C3A-CF54-4DDC-B87D-D9AB5EEE688A}" type="presParOf" srcId="{01A8AFFB-AC22-4C7D-A58F-21EF0363E757}" destId="{BFB2F4D6-D245-4F34-985D-2FCB301A3625}" srcOrd="0" destOrd="0" presId="urn:microsoft.com/office/officeart/2005/8/layout/orgChart1"/>
    <dgm:cxn modelId="{EDEC5AD9-5C6A-40D0-AAB3-BEA070ECC591}" type="presParOf" srcId="{BFB2F4D6-D245-4F34-985D-2FCB301A3625}" destId="{A5B5EF11-A2D4-45C3-A6C7-DA903074462F}" srcOrd="0" destOrd="0" presId="urn:microsoft.com/office/officeart/2005/8/layout/orgChart1"/>
    <dgm:cxn modelId="{E355262B-198A-4338-AB24-339FFC90A5B8}" type="presParOf" srcId="{BFB2F4D6-D245-4F34-985D-2FCB301A3625}" destId="{4F2A7649-412F-44AB-8568-6B0D23AEBE6F}" srcOrd="1" destOrd="0" presId="urn:microsoft.com/office/officeart/2005/8/layout/orgChart1"/>
    <dgm:cxn modelId="{5AE89E96-17F3-4F51-9724-93452A01CD37}" type="presParOf" srcId="{01A8AFFB-AC22-4C7D-A58F-21EF0363E757}" destId="{740E4F0A-1D1D-4EB7-8C77-5AAABD07A082}" srcOrd="1" destOrd="0" presId="urn:microsoft.com/office/officeart/2005/8/layout/orgChart1"/>
    <dgm:cxn modelId="{1E33A8DD-50DB-4CA9-BBE8-026D4C092C5F}" type="presParOf" srcId="{740E4F0A-1D1D-4EB7-8C77-5AAABD07A082}" destId="{7A64D09E-C32A-4272-B90F-CBC121376EF9}" srcOrd="0" destOrd="0" presId="urn:microsoft.com/office/officeart/2005/8/layout/orgChart1"/>
    <dgm:cxn modelId="{243DE5E3-B162-41DC-895B-3D567F00B2C9}" type="presParOf" srcId="{740E4F0A-1D1D-4EB7-8C77-5AAABD07A082}" destId="{84C9CF21-138C-4E0A-8F59-7C3E9A802050}" srcOrd="1" destOrd="0" presId="urn:microsoft.com/office/officeart/2005/8/layout/orgChart1"/>
    <dgm:cxn modelId="{D731FD42-E011-46CA-8D5C-F95DE68174D7}" type="presParOf" srcId="{84C9CF21-138C-4E0A-8F59-7C3E9A802050}" destId="{13734584-A148-4101-907C-F65F52E6ABFA}" srcOrd="0" destOrd="0" presId="urn:microsoft.com/office/officeart/2005/8/layout/orgChart1"/>
    <dgm:cxn modelId="{A0464206-2F23-4FC1-AFF4-1CC17913734F}" type="presParOf" srcId="{13734584-A148-4101-907C-F65F52E6ABFA}" destId="{31D326CE-832B-49EA-8D64-404620DA7CC7}" srcOrd="0" destOrd="0" presId="urn:microsoft.com/office/officeart/2005/8/layout/orgChart1"/>
    <dgm:cxn modelId="{1A72362D-6C03-41EA-8860-91A43412FFB4}" type="presParOf" srcId="{13734584-A148-4101-907C-F65F52E6ABFA}" destId="{7665BFC1-B781-4671-8C92-3B15439F3EA3}" srcOrd="1" destOrd="0" presId="urn:microsoft.com/office/officeart/2005/8/layout/orgChart1"/>
    <dgm:cxn modelId="{F61F2AF1-FC65-412D-804D-EA3EF12F96B7}" type="presParOf" srcId="{84C9CF21-138C-4E0A-8F59-7C3E9A802050}" destId="{AF839CB4-25FC-48FB-85DD-21A45416C15F}" srcOrd="1" destOrd="0" presId="urn:microsoft.com/office/officeart/2005/8/layout/orgChart1"/>
    <dgm:cxn modelId="{81983A1D-6376-47A9-B7F3-ADE2CE585848}" type="presParOf" srcId="{84C9CF21-138C-4E0A-8F59-7C3E9A802050}" destId="{E38957A5-96B8-46F6-9E70-076C4C8C421D}" srcOrd="2" destOrd="0" presId="urn:microsoft.com/office/officeart/2005/8/layout/orgChart1"/>
    <dgm:cxn modelId="{A5E9CB52-61CA-431B-8214-AD05D73A90A4}" type="presParOf" srcId="{740E4F0A-1D1D-4EB7-8C77-5AAABD07A082}" destId="{4744CF93-40A5-4264-A5F6-7EE2882B62BA}" srcOrd="2" destOrd="0" presId="urn:microsoft.com/office/officeart/2005/8/layout/orgChart1"/>
    <dgm:cxn modelId="{17A1501D-049B-41E5-B496-4E4848F24220}" type="presParOf" srcId="{740E4F0A-1D1D-4EB7-8C77-5AAABD07A082}" destId="{756E7D38-292F-4345-BF75-A3D1FC1266CB}" srcOrd="3" destOrd="0" presId="urn:microsoft.com/office/officeart/2005/8/layout/orgChart1"/>
    <dgm:cxn modelId="{256B7EFD-9D8D-42E2-941A-9AF3552BFBFB}" type="presParOf" srcId="{756E7D38-292F-4345-BF75-A3D1FC1266CB}" destId="{EC8F08D1-96B8-487E-B788-0D141A4397C2}" srcOrd="0" destOrd="0" presId="urn:microsoft.com/office/officeart/2005/8/layout/orgChart1"/>
    <dgm:cxn modelId="{AF3DB827-966E-4E98-9F6C-E30FE9AC10C2}" type="presParOf" srcId="{EC8F08D1-96B8-487E-B788-0D141A4397C2}" destId="{76874EDB-563B-4CC2-960C-4323BC1304CB}" srcOrd="0" destOrd="0" presId="urn:microsoft.com/office/officeart/2005/8/layout/orgChart1"/>
    <dgm:cxn modelId="{D210BD39-8C26-437D-BA46-1F0C79A84FB3}" type="presParOf" srcId="{EC8F08D1-96B8-487E-B788-0D141A4397C2}" destId="{E7DCA6E0-9DCF-49B3-B66D-0EE7539EF73D}" srcOrd="1" destOrd="0" presId="urn:microsoft.com/office/officeart/2005/8/layout/orgChart1"/>
    <dgm:cxn modelId="{1B3F8086-EE26-485F-A898-5C07256B3B7F}" type="presParOf" srcId="{756E7D38-292F-4345-BF75-A3D1FC1266CB}" destId="{BA3218E0-7677-4A20-B224-D94007B15527}" srcOrd="1" destOrd="0" presId="urn:microsoft.com/office/officeart/2005/8/layout/orgChart1"/>
    <dgm:cxn modelId="{02AB92A6-9252-45BA-97D7-100BF676B602}" type="presParOf" srcId="{756E7D38-292F-4345-BF75-A3D1FC1266CB}" destId="{92CCAF36-6E5F-4D7C-A7DB-4E2A90F75E6C}" srcOrd="2" destOrd="0" presId="urn:microsoft.com/office/officeart/2005/8/layout/orgChart1"/>
    <dgm:cxn modelId="{973452B6-71B0-4692-9251-B16D3D27A735}" type="presParOf" srcId="{740E4F0A-1D1D-4EB7-8C77-5AAABD07A082}" destId="{CA477A4C-A426-4AF6-9D5B-6E00DB23B327}" srcOrd="4" destOrd="0" presId="urn:microsoft.com/office/officeart/2005/8/layout/orgChart1"/>
    <dgm:cxn modelId="{EB434AA6-785A-4A6E-8886-DC9D9445BCAD}" type="presParOf" srcId="{740E4F0A-1D1D-4EB7-8C77-5AAABD07A082}" destId="{BC1F91D3-61B3-450B-96F0-F048C0024703}" srcOrd="5" destOrd="0" presId="urn:microsoft.com/office/officeart/2005/8/layout/orgChart1"/>
    <dgm:cxn modelId="{41498D04-C0CC-48B5-B732-0A02C79CC7D1}" type="presParOf" srcId="{BC1F91D3-61B3-450B-96F0-F048C0024703}" destId="{26535D46-F5EA-4978-A3E4-C8CA5420A0F8}" srcOrd="0" destOrd="0" presId="urn:microsoft.com/office/officeart/2005/8/layout/orgChart1"/>
    <dgm:cxn modelId="{B14E450F-1853-4378-95CE-0A4CB3294CD2}" type="presParOf" srcId="{26535D46-F5EA-4978-A3E4-C8CA5420A0F8}" destId="{206BD4C1-AE90-4D8A-B82D-4A149D48C0A0}" srcOrd="0" destOrd="0" presId="urn:microsoft.com/office/officeart/2005/8/layout/orgChart1"/>
    <dgm:cxn modelId="{EFBD48AB-79DA-4777-AF6D-5D8E6FACDF09}" type="presParOf" srcId="{26535D46-F5EA-4978-A3E4-C8CA5420A0F8}" destId="{181C03A2-8FFD-4BA3-AF4C-8B6B862F196D}" srcOrd="1" destOrd="0" presId="urn:microsoft.com/office/officeart/2005/8/layout/orgChart1"/>
    <dgm:cxn modelId="{F3830C3A-DDDC-4589-8076-862D56D1FFD5}" type="presParOf" srcId="{BC1F91D3-61B3-450B-96F0-F048C0024703}" destId="{FA2943AF-4944-4047-B96D-C2814E85CFA9}" srcOrd="1" destOrd="0" presId="urn:microsoft.com/office/officeart/2005/8/layout/orgChart1"/>
    <dgm:cxn modelId="{498F9713-4BB0-450D-B0C1-F6B9CC3A4400}" type="presParOf" srcId="{BC1F91D3-61B3-450B-96F0-F048C0024703}" destId="{7B11D894-1218-4EEC-9C62-B92486E12373}" srcOrd="2" destOrd="0" presId="urn:microsoft.com/office/officeart/2005/8/layout/orgChart1"/>
    <dgm:cxn modelId="{0007B8E7-72C2-41EE-ADE3-E93260037EDD}" type="presParOf" srcId="{740E4F0A-1D1D-4EB7-8C77-5AAABD07A082}" destId="{1ED44A02-9F86-4439-A3AC-2D94D89F7DAE}" srcOrd="6" destOrd="0" presId="urn:microsoft.com/office/officeart/2005/8/layout/orgChart1"/>
    <dgm:cxn modelId="{A6800060-10CB-4B01-803C-ECA43B5C7742}" type="presParOf" srcId="{740E4F0A-1D1D-4EB7-8C77-5AAABD07A082}" destId="{353AF485-63DA-44E0-9AAA-BE5A4C971A67}" srcOrd="7" destOrd="0" presId="urn:microsoft.com/office/officeart/2005/8/layout/orgChart1"/>
    <dgm:cxn modelId="{B375072D-B4C3-49AC-B288-339FC8DE173D}" type="presParOf" srcId="{353AF485-63DA-44E0-9AAA-BE5A4C971A67}" destId="{EE8CB7CF-54C0-4172-92CE-D5B84EA445BB}" srcOrd="0" destOrd="0" presId="urn:microsoft.com/office/officeart/2005/8/layout/orgChart1"/>
    <dgm:cxn modelId="{4235EB97-0CD2-474F-9AC9-222F7111371F}" type="presParOf" srcId="{EE8CB7CF-54C0-4172-92CE-D5B84EA445BB}" destId="{E9CDCB70-BC09-4D32-9664-C3B14E9EF0FC}" srcOrd="0" destOrd="0" presId="urn:microsoft.com/office/officeart/2005/8/layout/orgChart1"/>
    <dgm:cxn modelId="{0333AEED-B22E-4339-B208-396886A99BBB}" type="presParOf" srcId="{EE8CB7CF-54C0-4172-92CE-D5B84EA445BB}" destId="{AA183ECD-D765-4C1D-946F-D4F1F2A9FDE8}" srcOrd="1" destOrd="0" presId="urn:microsoft.com/office/officeart/2005/8/layout/orgChart1"/>
    <dgm:cxn modelId="{1BCAA593-F2A2-4619-988C-814A1535718F}" type="presParOf" srcId="{353AF485-63DA-44E0-9AAA-BE5A4C971A67}" destId="{BAF2162A-EDB3-41A8-9B83-C6C7DF94C12C}" srcOrd="1" destOrd="0" presId="urn:microsoft.com/office/officeart/2005/8/layout/orgChart1"/>
    <dgm:cxn modelId="{95B2F7C7-366D-4EB1-8DC7-B4C8DDA8ED6D}" type="presParOf" srcId="{353AF485-63DA-44E0-9AAA-BE5A4C971A67}" destId="{E2B2A7B5-B2E9-43EF-87EC-7A991476D03C}" srcOrd="2" destOrd="0" presId="urn:microsoft.com/office/officeart/2005/8/layout/orgChart1"/>
    <dgm:cxn modelId="{B7729A30-78B9-4514-82CA-EC338AAE69FF}" type="presParOf" srcId="{740E4F0A-1D1D-4EB7-8C77-5AAABD07A082}" destId="{4C3DDBDB-5020-4A76-BD4A-E36F3A083387}" srcOrd="8" destOrd="0" presId="urn:microsoft.com/office/officeart/2005/8/layout/orgChart1"/>
    <dgm:cxn modelId="{A826A8B9-8B5B-4649-B37D-6CC1B8E115CA}" type="presParOf" srcId="{740E4F0A-1D1D-4EB7-8C77-5AAABD07A082}" destId="{30883FCB-A1A5-4AAB-A1C3-94C7CCA73C74}" srcOrd="9" destOrd="0" presId="urn:microsoft.com/office/officeart/2005/8/layout/orgChart1"/>
    <dgm:cxn modelId="{451B8127-870E-4016-A992-839617FCC2C3}" type="presParOf" srcId="{30883FCB-A1A5-4AAB-A1C3-94C7CCA73C74}" destId="{51DCB1CC-6BBC-4B99-AD81-92F13CA7AE0C}" srcOrd="0" destOrd="0" presId="urn:microsoft.com/office/officeart/2005/8/layout/orgChart1"/>
    <dgm:cxn modelId="{9CAB8475-7346-402F-8956-F081A6D75D22}" type="presParOf" srcId="{51DCB1CC-6BBC-4B99-AD81-92F13CA7AE0C}" destId="{F587D7E7-8A29-46FA-8467-DFF918CE1166}" srcOrd="0" destOrd="0" presId="urn:microsoft.com/office/officeart/2005/8/layout/orgChart1"/>
    <dgm:cxn modelId="{3F9FBB0E-D6C3-4992-A5CC-8EA24110488C}" type="presParOf" srcId="{51DCB1CC-6BBC-4B99-AD81-92F13CA7AE0C}" destId="{7C216701-8F95-4D3D-90CC-8A112EBA6F61}" srcOrd="1" destOrd="0" presId="urn:microsoft.com/office/officeart/2005/8/layout/orgChart1"/>
    <dgm:cxn modelId="{49F32DAA-47E0-4F0D-8115-DA90EDCFF6BD}" type="presParOf" srcId="{30883FCB-A1A5-4AAB-A1C3-94C7CCA73C74}" destId="{C6244154-9D50-4364-937F-D194020169AB}" srcOrd="1" destOrd="0" presId="urn:microsoft.com/office/officeart/2005/8/layout/orgChart1"/>
    <dgm:cxn modelId="{B2F40877-C7FA-4135-AEB1-124BC280F2A4}" type="presParOf" srcId="{30883FCB-A1A5-4AAB-A1C3-94C7CCA73C74}" destId="{C41B010E-9989-419B-A5A3-187749E79A8D}" srcOrd="2" destOrd="0" presId="urn:microsoft.com/office/officeart/2005/8/layout/orgChart1"/>
    <dgm:cxn modelId="{388BBF8D-F851-48D2-936F-E7961E8EF3BE}" type="presParOf" srcId="{01A8AFFB-AC22-4C7D-A58F-21EF0363E757}" destId="{E2171083-C8F4-4E5C-BBC2-0DC329DFD195}" srcOrd="2" destOrd="0" presId="urn:microsoft.com/office/officeart/2005/8/layout/orgChart1"/>
    <dgm:cxn modelId="{5DCBB26F-B72F-405D-944F-58A94D942DB5}" type="presParOf" srcId="{E2171083-C8F4-4E5C-BBC2-0DC329DFD195}" destId="{E2A00377-C9D3-4208-8E78-0EA06A320F5C}" srcOrd="0" destOrd="0" presId="urn:microsoft.com/office/officeart/2005/8/layout/orgChart1"/>
    <dgm:cxn modelId="{24F16C63-E389-419B-BCE6-75FAC65B20BE}" type="presParOf" srcId="{E2171083-C8F4-4E5C-BBC2-0DC329DFD195}" destId="{A047A21A-D417-44A2-999C-BBB8A7C2943B}" srcOrd="1" destOrd="0" presId="urn:microsoft.com/office/officeart/2005/8/layout/orgChart1"/>
    <dgm:cxn modelId="{612A948D-F206-4B09-B82A-31BEDE2DBCDA}" type="presParOf" srcId="{A047A21A-D417-44A2-999C-BBB8A7C2943B}" destId="{0965AF39-1D43-46D6-9926-1B15D8FBB39D}" srcOrd="0" destOrd="0" presId="urn:microsoft.com/office/officeart/2005/8/layout/orgChart1"/>
    <dgm:cxn modelId="{8460BE53-5047-4AB9-99A9-1ED9204F7028}" type="presParOf" srcId="{0965AF39-1D43-46D6-9926-1B15D8FBB39D}" destId="{FBF976FA-43EE-4FBB-857B-09FCBA6B7E7C}" srcOrd="0" destOrd="0" presId="urn:microsoft.com/office/officeart/2005/8/layout/orgChart1"/>
    <dgm:cxn modelId="{2D2685E9-CACA-4158-B2B3-B2085704566C}" type="presParOf" srcId="{0965AF39-1D43-46D6-9926-1B15D8FBB39D}" destId="{E526ED55-6309-44B2-ABC3-815712C20213}" srcOrd="1" destOrd="0" presId="urn:microsoft.com/office/officeart/2005/8/layout/orgChart1"/>
    <dgm:cxn modelId="{CB58620D-A122-4C66-84F3-C49B5E7AD5EE}" type="presParOf" srcId="{A047A21A-D417-44A2-999C-BBB8A7C2943B}" destId="{CD04C63C-30D2-45BB-997B-D8538B1F5F59}" srcOrd="1" destOrd="0" presId="urn:microsoft.com/office/officeart/2005/8/layout/orgChart1"/>
    <dgm:cxn modelId="{3D86DAFF-50DE-4780-9803-AC626950E7C9}" type="presParOf" srcId="{A047A21A-D417-44A2-999C-BBB8A7C2943B}" destId="{5B2B5236-33B4-4FDE-93A1-E720198F7E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963ED-3A35-4FD3-B541-9410B7B3B86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6DC53-ED4E-4D57-9241-8B73EDD8B821}">
      <dgm:prSet phldrT="[Text]"/>
      <dgm:spPr/>
      <dgm:t>
        <a:bodyPr/>
        <a:lstStyle/>
        <a:p>
          <a:r>
            <a:rPr lang="en-US" dirty="0"/>
            <a:t>Feb-Aug 2022</a:t>
          </a:r>
        </a:p>
      </dgm:t>
    </dgm:pt>
    <dgm:pt modelId="{648D01DA-B3B9-41F9-89ED-85D79C9447B7}" type="parTrans" cxnId="{CDBA58EB-7D05-436D-AA15-1BCE49BD96B8}">
      <dgm:prSet/>
      <dgm:spPr/>
      <dgm:t>
        <a:bodyPr/>
        <a:lstStyle/>
        <a:p>
          <a:endParaRPr lang="en-US"/>
        </a:p>
      </dgm:t>
    </dgm:pt>
    <dgm:pt modelId="{954870DC-E792-4C54-B413-51A195F84678}" type="sibTrans" cxnId="{CDBA58EB-7D05-436D-AA15-1BCE49BD96B8}">
      <dgm:prSet/>
      <dgm:spPr/>
      <dgm:t>
        <a:bodyPr/>
        <a:lstStyle/>
        <a:p>
          <a:endParaRPr lang="en-US"/>
        </a:p>
      </dgm:t>
    </dgm:pt>
    <dgm:pt modelId="{07488AB9-E172-4D59-A55A-3369E59AC2E6}">
      <dgm:prSet phldrT="[Text]"/>
      <dgm:spPr/>
      <dgm:t>
        <a:bodyPr/>
        <a:lstStyle/>
        <a:p>
          <a:r>
            <a:rPr lang="en-US" dirty="0"/>
            <a:t>Research on international CCS laws</a:t>
          </a:r>
        </a:p>
      </dgm:t>
    </dgm:pt>
    <dgm:pt modelId="{EC6D5CAE-B92F-49F2-BADD-0B6BDF06B3DF}" type="parTrans" cxnId="{216699B7-DDA4-4B36-95B1-A8372886025D}">
      <dgm:prSet/>
      <dgm:spPr/>
      <dgm:t>
        <a:bodyPr/>
        <a:lstStyle/>
        <a:p>
          <a:endParaRPr lang="en-US"/>
        </a:p>
      </dgm:t>
    </dgm:pt>
    <dgm:pt modelId="{FE63D162-C08A-40A8-9B9E-237F43630428}" type="sibTrans" cxnId="{216699B7-DDA4-4B36-95B1-A8372886025D}">
      <dgm:prSet/>
      <dgm:spPr/>
      <dgm:t>
        <a:bodyPr/>
        <a:lstStyle/>
        <a:p>
          <a:endParaRPr lang="en-US"/>
        </a:p>
      </dgm:t>
    </dgm:pt>
    <dgm:pt modelId="{76E2DA86-A6DB-406D-BF56-937A46E3E5D8}">
      <dgm:prSet phldrT="[Text]"/>
      <dgm:spPr/>
      <dgm:t>
        <a:bodyPr/>
        <a:lstStyle/>
        <a:p>
          <a:r>
            <a:rPr lang="en-US" dirty="0"/>
            <a:t>1st Draft Policy created</a:t>
          </a:r>
        </a:p>
      </dgm:t>
    </dgm:pt>
    <dgm:pt modelId="{3886F5E0-C299-4A97-B0FC-60F8995CB348}" type="parTrans" cxnId="{1F05B1F9-776C-4B10-8DC5-5F8586EFDA96}">
      <dgm:prSet/>
      <dgm:spPr/>
      <dgm:t>
        <a:bodyPr/>
        <a:lstStyle/>
        <a:p>
          <a:endParaRPr lang="en-US"/>
        </a:p>
      </dgm:t>
    </dgm:pt>
    <dgm:pt modelId="{1D34299F-9D45-4931-9F8A-1AB7BC7A883E}" type="sibTrans" cxnId="{1F05B1F9-776C-4B10-8DC5-5F8586EFDA96}">
      <dgm:prSet/>
      <dgm:spPr/>
      <dgm:t>
        <a:bodyPr/>
        <a:lstStyle/>
        <a:p>
          <a:endParaRPr lang="en-US"/>
        </a:p>
      </dgm:t>
    </dgm:pt>
    <dgm:pt modelId="{02FEC615-9C98-473E-8B7C-1513376389B0}">
      <dgm:prSet phldrT="[Text]"/>
      <dgm:spPr/>
      <dgm:t>
        <a:bodyPr/>
        <a:lstStyle/>
        <a:p>
          <a:r>
            <a:rPr lang="en-US" dirty="0"/>
            <a:t>Jan – Nov 2023</a:t>
          </a:r>
        </a:p>
      </dgm:t>
    </dgm:pt>
    <dgm:pt modelId="{2D7FFF67-F236-4829-8804-0E5ED5F30F5A}" type="parTrans" cxnId="{81AC3698-DBA0-4FA6-83A4-51EF3086AA3A}">
      <dgm:prSet/>
      <dgm:spPr/>
      <dgm:t>
        <a:bodyPr/>
        <a:lstStyle/>
        <a:p>
          <a:endParaRPr lang="en-US"/>
        </a:p>
      </dgm:t>
    </dgm:pt>
    <dgm:pt modelId="{5D59724E-9B54-4755-A4DD-9169E1295D28}" type="sibTrans" cxnId="{81AC3698-DBA0-4FA6-83A4-51EF3086AA3A}">
      <dgm:prSet/>
      <dgm:spPr/>
      <dgm:t>
        <a:bodyPr/>
        <a:lstStyle/>
        <a:p>
          <a:endParaRPr lang="en-US"/>
        </a:p>
      </dgm:t>
    </dgm:pt>
    <dgm:pt modelId="{B24BF825-D8F2-41B9-AA4F-31FA2EBB43D9}">
      <dgm:prSet phldrT="[Text]"/>
      <dgm:spPr/>
      <dgm:t>
        <a:bodyPr/>
        <a:lstStyle/>
        <a:p>
          <a:r>
            <a:rPr lang="en-US" dirty="0"/>
            <a:t>Robust feedback received from 14 stakeholders</a:t>
          </a:r>
        </a:p>
      </dgm:t>
    </dgm:pt>
    <dgm:pt modelId="{BE834985-97EC-45C1-B07D-34ED74921C8A}" type="parTrans" cxnId="{C9E14BE2-2A86-4AC3-8168-CC95120F6ECF}">
      <dgm:prSet/>
      <dgm:spPr/>
      <dgm:t>
        <a:bodyPr/>
        <a:lstStyle/>
        <a:p>
          <a:endParaRPr lang="en-US"/>
        </a:p>
      </dgm:t>
    </dgm:pt>
    <dgm:pt modelId="{72758566-FEEF-4840-8602-BC9C8F2B863F}" type="sibTrans" cxnId="{C9E14BE2-2A86-4AC3-8168-CC95120F6ECF}">
      <dgm:prSet/>
      <dgm:spPr/>
      <dgm:t>
        <a:bodyPr/>
        <a:lstStyle/>
        <a:p>
          <a:endParaRPr lang="en-US"/>
        </a:p>
      </dgm:t>
    </dgm:pt>
    <dgm:pt modelId="{A14F9A86-025A-4D41-9EE0-E8E2141CC5C2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Draft Policy Consultation with 32 stakeholders</a:t>
          </a:r>
        </a:p>
      </dgm:t>
    </dgm:pt>
    <dgm:pt modelId="{0EA53912-AE08-4AE8-B7C5-5D49D6C11E37}" type="parTrans" cxnId="{AB242F63-AB8B-4702-BA0D-B56511150CB4}">
      <dgm:prSet/>
      <dgm:spPr/>
      <dgm:t>
        <a:bodyPr/>
        <a:lstStyle/>
        <a:p>
          <a:endParaRPr lang="en-US"/>
        </a:p>
      </dgm:t>
    </dgm:pt>
    <dgm:pt modelId="{DA3C00FB-DB19-4C05-9398-348E727112F8}" type="sibTrans" cxnId="{AB242F63-AB8B-4702-BA0D-B56511150CB4}">
      <dgm:prSet/>
      <dgm:spPr/>
      <dgm:t>
        <a:bodyPr/>
        <a:lstStyle/>
        <a:p>
          <a:endParaRPr lang="en-US"/>
        </a:p>
      </dgm:t>
    </dgm:pt>
    <dgm:pt modelId="{2EDBCC47-6549-407A-8D85-654547BA5AE6}">
      <dgm:prSet phldrT="[Text]"/>
      <dgm:spPr/>
      <dgm:t>
        <a:bodyPr/>
        <a:lstStyle/>
        <a:p>
          <a:r>
            <a:rPr lang="en-US" dirty="0"/>
            <a:t>Feedback requested from 24 stakeholder</a:t>
          </a:r>
        </a:p>
      </dgm:t>
    </dgm:pt>
    <dgm:pt modelId="{DCC76024-0DD4-49B0-B93D-0EDDBCA713B5}" type="parTrans" cxnId="{93CE8C8E-211E-48B1-AD07-BCE9DBADE366}">
      <dgm:prSet/>
      <dgm:spPr/>
      <dgm:t>
        <a:bodyPr/>
        <a:lstStyle/>
        <a:p>
          <a:endParaRPr lang="en-US"/>
        </a:p>
      </dgm:t>
    </dgm:pt>
    <dgm:pt modelId="{4B5F6DAD-832A-4145-A868-027316C35548}" type="sibTrans" cxnId="{93CE8C8E-211E-48B1-AD07-BCE9DBADE366}">
      <dgm:prSet/>
      <dgm:spPr/>
      <dgm:t>
        <a:bodyPr/>
        <a:lstStyle/>
        <a:p>
          <a:endParaRPr lang="en-US"/>
        </a:p>
      </dgm:t>
    </dgm:pt>
    <dgm:pt modelId="{65120261-66C0-4509-B785-E5641209D2F0}">
      <dgm:prSet phldrT="[Text]"/>
      <dgm:spPr/>
      <dgm:t>
        <a:bodyPr/>
        <a:lstStyle/>
        <a:p>
          <a:r>
            <a:rPr lang="en-US" dirty="0"/>
            <a:t>Draft Policy amended based on feedback</a:t>
          </a:r>
        </a:p>
      </dgm:t>
    </dgm:pt>
    <dgm:pt modelId="{7376F320-A267-4436-91DF-63E88C628594}" type="parTrans" cxnId="{88753695-FB55-4967-AA1F-12177AE8929A}">
      <dgm:prSet/>
      <dgm:spPr/>
      <dgm:t>
        <a:bodyPr/>
        <a:lstStyle/>
        <a:p>
          <a:endParaRPr lang="en-US"/>
        </a:p>
      </dgm:t>
    </dgm:pt>
    <dgm:pt modelId="{FE3D5316-BD7C-45CF-A872-2BAA78B2542B}" type="sibTrans" cxnId="{88753695-FB55-4967-AA1F-12177AE8929A}">
      <dgm:prSet/>
      <dgm:spPr/>
      <dgm:t>
        <a:bodyPr/>
        <a:lstStyle/>
        <a:p>
          <a:endParaRPr lang="en-US"/>
        </a:p>
      </dgm:t>
    </dgm:pt>
    <dgm:pt modelId="{C22D5F30-552E-4668-9A88-2341FC3E42C9}">
      <dgm:prSet/>
      <dgm:spPr/>
      <dgm:t>
        <a:bodyPr/>
        <a:lstStyle/>
        <a:p>
          <a:r>
            <a:rPr lang="en-US" dirty="0"/>
            <a:t>Guidelines drafted</a:t>
          </a:r>
        </a:p>
      </dgm:t>
    </dgm:pt>
    <dgm:pt modelId="{4A88EA14-88B8-4656-AE2C-D18E76FF0679}" type="parTrans" cxnId="{4B39ACF7-DC17-44FF-87FC-0894CDC2A80E}">
      <dgm:prSet/>
      <dgm:spPr/>
      <dgm:t>
        <a:bodyPr/>
        <a:lstStyle/>
        <a:p>
          <a:endParaRPr lang="en-US"/>
        </a:p>
      </dgm:t>
    </dgm:pt>
    <dgm:pt modelId="{56943570-D317-44BA-9898-EEE997210FD6}" type="sibTrans" cxnId="{4B39ACF7-DC17-44FF-87FC-0894CDC2A80E}">
      <dgm:prSet/>
      <dgm:spPr/>
      <dgm:t>
        <a:bodyPr/>
        <a:lstStyle/>
        <a:p>
          <a:endParaRPr lang="en-US"/>
        </a:p>
      </dgm:t>
    </dgm:pt>
    <dgm:pt modelId="{5CCE6425-2E7F-446B-9F5F-E407FF80E889}">
      <dgm:prSet phldrT="[Text]"/>
      <dgm:spPr/>
      <dgm:t>
        <a:bodyPr/>
        <a:lstStyle/>
        <a:p>
          <a:r>
            <a:rPr lang="en-US" dirty="0"/>
            <a:t>Dec 2023 – Jan 2025</a:t>
          </a:r>
        </a:p>
      </dgm:t>
    </dgm:pt>
    <dgm:pt modelId="{9C370ACF-D865-4506-880A-ECE74AC49600}" type="sibTrans" cxnId="{F954FB90-8AA9-4A76-B647-4B5FE9B31231}">
      <dgm:prSet/>
      <dgm:spPr/>
      <dgm:t>
        <a:bodyPr/>
        <a:lstStyle/>
        <a:p>
          <a:endParaRPr lang="en-US"/>
        </a:p>
      </dgm:t>
    </dgm:pt>
    <dgm:pt modelId="{3EE42BEB-ABFB-4B9A-A6BA-076C8788A0CB}" type="parTrans" cxnId="{F954FB90-8AA9-4A76-B647-4B5FE9B31231}">
      <dgm:prSet/>
      <dgm:spPr/>
      <dgm:t>
        <a:bodyPr/>
        <a:lstStyle/>
        <a:p>
          <a:endParaRPr lang="en-US"/>
        </a:p>
      </dgm:t>
    </dgm:pt>
    <dgm:pt modelId="{BE0E8F63-6B40-4AD1-A6EA-F8F03BD46DD8}">
      <dgm:prSet phldrT="[Text]"/>
      <dgm:spPr/>
      <dgm:t>
        <a:bodyPr/>
        <a:lstStyle/>
        <a:p>
          <a:endParaRPr lang="en-US" dirty="0"/>
        </a:p>
      </dgm:t>
    </dgm:pt>
    <dgm:pt modelId="{43487BBB-4726-4E44-BC77-3881AA718BA4}" type="parTrans" cxnId="{1D9157F8-F867-4521-9875-5E323BD79E1F}">
      <dgm:prSet/>
      <dgm:spPr/>
      <dgm:t>
        <a:bodyPr/>
        <a:lstStyle/>
        <a:p>
          <a:endParaRPr lang="en-US"/>
        </a:p>
      </dgm:t>
    </dgm:pt>
    <dgm:pt modelId="{9C36C854-D179-4BE5-96D0-91413623E894}" type="sibTrans" cxnId="{1D9157F8-F867-4521-9875-5E323BD79E1F}">
      <dgm:prSet/>
      <dgm:spPr/>
      <dgm:t>
        <a:bodyPr/>
        <a:lstStyle/>
        <a:p>
          <a:endParaRPr lang="en-US"/>
        </a:p>
      </dgm:t>
    </dgm:pt>
    <dgm:pt modelId="{41839261-5B04-4D41-AF48-A0AF43F57076}">
      <dgm:prSet phldrT="[Text]"/>
      <dgm:spPr/>
      <dgm:t>
        <a:bodyPr/>
        <a:lstStyle/>
        <a:p>
          <a:endParaRPr lang="en-US" dirty="0"/>
        </a:p>
      </dgm:t>
    </dgm:pt>
    <dgm:pt modelId="{E6FC6683-9F31-4FB1-ACAE-18635800F6F1}" type="parTrans" cxnId="{CB178ED4-E976-465B-9B8E-CEB6F5D662E3}">
      <dgm:prSet/>
      <dgm:spPr/>
      <dgm:t>
        <a:bodyPr/>
        <a:lstStyle/>
        <a:p>
          <a:endParaRPr lang="en-US"/>
        </a:p>
      </dgm:t>
    </dgm:pt>
    <dgm:pt modelId="{C248EF8B-708A-4BB2-913C-A49134C42BC6}" type="sibTrans" cxnId="{CB178ED4-E976-465B-9B8E-CEB6F5D662E3}">
      <dgm:prSet/>
      <dgm:spPr/>
      <dgm:t>
        <a:bodyPr/>
        <a:lstStyle/>
        <a:p>
          <a:endParaRPr lang="en-US"/>
        </a:p>
      </dgm:t>
    </dgm:pt>
    <dgm:pt modelId="{334780BE-F442-4CA7-A04D-1B05BA73EBE4}">
      <dgm:prSet phldrT="[Text]"/>
      <dgm:spPr/>
      <dgm:t>
        <a:bodyPr/>
        <a:lstStyle/>
        <a:p>
          <a:r>
            <a:rPr lang="en-US" dirty="0"/>
            <a:t>Policy amended &amp; expanded based on feedback </a:t>
          </a:r>
        </a:p>
      </dgm:t>
    </dgm:pt>
    <dgm:pt modelId="{FF59B6D2-DE5D-442F-9753-A383AB662561}" type="parTrans" cxnId="{BD467AA8-4A0A-4C98-AB92-3614A6FDB3D3}">
      <dgm:prSet/>
      <dgm:spPr/>
      <dgm:t>
        <a:bodyPr/>
        <a:lstStyle/>
        <a:p>
          <a:endParaRPr lang="en-US"/>
        </a:p>
      </dgm:t>
    </dgm:pt>
    <dgm:pt modelId="{371584DF-79C0-489D-99B1-1714F6D03A54}" type="sibTrans" cxnId="{BD467AA8-4A0A-4C98-AB92-3614A6FDB3D3}">
      <dgm:prSet/>
      <dgm:spPr/>
      <dgm:t>
        <a:bodyPr/>
        <a:lstStyle/>
        <a:p>
          <a:endParaRPr lang="en-US"/>
        </a:p>
      </dgm:t>
    </dgm:pt>
    <dgm:pt modelId="{26B378BD-C053-46EF-AF12-C98B39904CC7}" type="pres">
      <dgm:prSet presAssocID="{7EB963ED-3A35-4FD3-B541-9410B7B3B86B}" presName="rootnode" presStyleCnt="0">
        <dgm:presLayoutVars>
          <dgm:chMax/>
          <dgm:chPref/>
          <dgm:dir/>
          <dgm:animLvl val="lvl"/>
        </dgm:presLayoutVars>
      </dgm:prSet>
      <dgm:spPr/>
    </dgm:pt>
    <dgm:pt modelId="{D8E2E651-183B-4661-8F8F-A2EB559C0B43}" type="pres">
      <dgm:prSet presAssocID="{9F36DC53-ED4E-4D57-9241-8B73EDD8B821}" presName="composite" presStyleCnt="0"/>
      <dgm:spPr/>
    </dgm:pt>
    <dgm:pt modelId="{1982930E-BF6D-4BE1-9E47-A921F97DDADF}" type="pres">
      <dgm:prSet presAssocID="{9F36DC53-ED4E-4D57-9241-8B73EDD8B821}" presName="LShape" presStyleLbl="alignNode1" presStyleIdx="0" presStyleCnt="5"/>
      <dgm:spPr/>
    </dgm:pt>
    <dgm:pt modelId="{6834D9E5-3628-4934-A45A-F25C6624992D}" type="pres">
      <dgm:prSet presAssocID="{9F36DC53-ED4E-4D57-9241-8B73EDD8B82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3505618-CA26-4F99-8A93-D50C55ADD1C4}" type="pres">
      <dgm:prSet presAssocID="{9F36DC53-ED4E-4D57-9241-8B73EDD8B821}" presName="Triangle" presStyleLbl="alignNode1" presStyleIdx="1" presStyleCnt="5"/>
      <dgm:spPr/>
    </dgm:pt>
    <dgm:pt modelId="{975B3191-7D38-49AE-B2B4-67991A2B6D25}" type="pres">
      <dgm:prSet presAssocID="{954870DC-E792-4C54-B413-51A195F84678}" presName="sibTrans" presStyleCnt="0"/>
      <dgm:spPr/>
    </dgm:pt>
    <dgm:pt modelId="{2433D514-EB48-4E25-8355-348EEC3775CB}" type="pres">
      <dgm:prSet presAssocID="{954870DC-E792-4C54-B413-51A195F84678}" presName="space" presStyleCnt="0"/>
      <dgm:spPr/>
    </dgm:pt>
    <dgm:pt modelId="{A4674C99-A53D-4C50-98FE-EC33C9DF064E}" type="pres">
      <dgm:prSet presAssocID="{02FEC615-9C98-473E-8B7C-1513376389B0}" presName="composite" presStyleCnt="0"/>
      <dgm:spPr/>
    </dgm:pt>
    <dgm:pt modelId="{DBC51B6F-D353-4FDC-BFD1-4BB0B538E3C7}" type="pres">
      <dgm:prSet presAssocID="{02FEC615-9C98-473E-8B7C-1513376389B0}" presName="LShape" presStyleLbl="alignNode1" presStyleIdx="2" presStyleCnt="5"/>
      <dgm:spPr/>
    </dgm:pt>
    <dgm:pt modelId="{AF30FA27-4E0E-426D-8162-DA449782EF30}" type="pres">
      <dgm:prSet presAssocID="{02FEC615-9C98-473E-8B7C-1513376389B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FB2BCF4-40DD-479B-9D04-41FE128DEDFE}" type="pres">
      <dgm:prSet presAssocID="{02FEC615-9C98-473E-8B7C-1513376389B0}" presName="Triangle" presStyleLbl="alignNode1" presStyleIdx="3" presStyleCnt="5"/>
      <dgm:spPr/>
    </dgm:pt>
    <dgm:pt modelId="{02CA0F1F-FEE5-4E88-91FB-E00BCB5CC126}" type="pres">
      <dgm:prSet presAssocID="{5D59724E-9B54-4755-A4DD-9169E1295D28}" presName="sibTrans" presStyleCnt="0"/>
      <dgm:spPr/>
    </dgm:pt>
    <dgm:pt modelId="{C56CCF3E-1ED4-45BA-86CB-40442E5E6B22}" type="pres">
      <dgm:prSet presAssocID="{5D59724E-9B54-4755-A4DD-9169E1295D28}" presName="space" presStyleCnt="0"/>
      <dgm:spPr/>
    </dgm:pt>
    <dgm:pt modelId="{9983FDB3-6404-44A7-B135-7466D5173247}" type="pres">
      <dgm:prSet presAssocID="{5CCE6425-2E7F-446B-9F5F-E407FF80E889}" presName="composite" presStyleCnt="0"/>
      <dgm:spPr/>
    </dgm:pt>
    <dgm:pt modelId="{1815EA57-170C-4613-A8E6-08B816CA5AA1}" type="pres">
      <dgm:prSet presAssocID="{5CCE6425-2E7F-446B-9F5F-E407FF80E889}" presName="LShape" presStyleLbl="alignNode1" presStyleIdx="4" presStyleCnt="5"/>
      <dgm:spPr/>
    </dgm:pt>
    <dgm:pt modelId="{215FCF8E-76FC-4267-B0A2-AC4370391427}" type="pres">
      <dgm:prSet presAssocID="{5CCE6425-2E7F-446B-9F5F-E407FF80E88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C13FB01-337D-497F-AA24-37F47884061C}" type="presOf" srcId="{334780BE-F442-4CA7-A04D-1B05BA73EBE4}" destId="{215FCF8E-76FC-4267-B0A2-AC4370391427}" srcOrd="0" destOrd="2" presId="urn:microsoft.com/office/officeart/2009/3/layout/StepUpProcess"/>
    <dgm:cxn modelId="{3670200B-2159-4588-958B-ABDDB08EF2A5}" type="presOf" srcId="{A14F9A86-025A-4D41-9EE0-E8E2141CC5C2}" destId="{215FCF8E-76FC-4267-B0A2-AC4370391427}" srcOrd="0" destOrd="1" presId="urn:microsoft.com/office/officeart/2009/3/layout/StepUpProcess"/>
    <dgm:cxn modelId="{B5617C26-D31B-4720-AFBB-F382C388E2F9}" type="presOf" srcId="{9F36DC53-ED4E-4D57-9241-8B73EDD8B821}" destId="{6834D9E5-3628-4934-A45A-F25C6624992D}" srcOrd="0" destOrd="0" presId="urn:microsoft.com/office/officeart/2009/3/layout/StepUpProcess"/>
    <dgm:cxn modelId="{A1F9C33E-A14F-4090-8241-BA266CF92F99}" type="presOf" srcId="{C22D5F30-552E-4668-9A88-2341FC3E42C9}" destId="{AF30FA27-4E0E-426D-8162-DA449782EF30}" srcOrd="0" destOrd="3" presId="urn:microsoft.com/office/officeart/2009/3/layout/StepUpProcess"/>
    <dgm:cxn modelId="{12B34E40-602B-48D7-B116-96DC4AEF6295}" type="presOf" srcId="{76E2DA86-A6DB-406D-BF56-937A46E3E5D8}" destId="{6834D9E5-3628-4934-A45A-F25C6624992D}" srcOrd="0" destOrd="2" presId="urn:microsoft.com/office/officeart/2009/3/layout/StepUpProcess"/>
    <dgm:cxn modelId="{4247145C-211C-448A-9590-0F4312D6EEED}" type="presOf" srcId="{02FEC615-9C98-473E-8B7C-1513376389B0}" destId="{AF30FA27-4E0E-426D-8162-DA449782EF30}" srcOrd="0" destOrd="0" presId="urn:microsoft.com/office/officeart/2009/3/layout/StepUpProcess"/>
    <dgm:cxn modelId="{AB242F63-AB8B-4702-BA0D-B56511150CB4}" srcId="{5CCE6425-2E7F-446B-9F5F-E407FF80E889}" destId="{A14F9A86-025A-4D41-9EE0-E8E2141CC5C2}" srcOrd="0" destOrd="0" parTransId="{0EA53912-AE08-4AE8-B7C5-5D49D6C11E37}" sibTransId="{DA3C00FB-DB19-4C05-9398-348E727112F8}"/>
    <dgm:cxn modelId="{CF2B3C44-1445-4E96-B427-2AA49520E330}" type="presOf" srcId="{07488AB9-E172-4D59-A55A-3369E59AC2E6}" destId="{6834D9E5-3628-4934-A45A-F25C6624992D}" srcOrd="0" destOrd="1" presId="urn:microsoft.com/office/officeart/2009/3/layout/StepUpProcess"/>
    <dgm:cxn modelId="{0D382250-9C04-44AB-AE52-C37241556742}" type="presOf" srcId="{BE0E8F63-6B40-4AD1-A6EA-F8F03BD46DD8}" destId="{215FCF8E-76FC-4267-B0A2-AC4370391427}" srcOrd="0" destOrd="4" presId="urn:microsoft.com/office/officeart/2009/3/layout/StepUpProcess"/>
    <dgm:cxn modelId="{C859E777-74AD-4379-A076-5016E06D9A67}" type="presOf" srcId="{65120261-66C0-4509-B785-E5641209D2F0}" destId="{AF30FA27-4E0E-426D-8162-DA449782EF30}" srcOrd="0" destOrd="2" presId="urn:microsoft.com/office/officeart/2009/3/layout/StepUpProcess"/>
    <dgm:cxn modelId="{24889B7A-9F12-4A89-BD34-1E9108D1CD14}" type="presOf" srcId="{B24BF825-D8F2-41B9-AA4F-31FA2EBB43D9}" destId="{AF30FA27-4E0E-426D-8162-DA449782EF30}" srcOrd="0" destOrd="1" presId="urn:microsoft.com/office/officeart/2009/3/layout/StepUpProcess"/>
    <dgm:cxn modelId="{D422BA80-18C6-4D2C-9B0D-7CEEC578D4EE}" type="presOf" srcId="{5CCE6425-2E7F-446B-9F5F-E407FF80E889}" destId="{215FCF8E-76FC-4267-B0A2-AC4370391427}" srcOrd="0" destOrd="0" presId="urn:microsoft.com/office/officeart/2009/3/layout/StepUpProcess"/>
    <dgm:cxn modelId="{93CE8C8E-211E-48B1-AD07-BCE9DBADE366}" srcId="{9F36DC53-ED4E-4D57-9241-8B73EDD8B821}" destId="{2EDBCC47-6549-407A-8D85-654547BA5AE6}" srcOrd="2" destOrd="0" parTransId="{DCC76024-0DD4-49B0-B93D-0EDDBCA713B5}" sibTransId="{4B5F6DAD-832A-4145-A868-027316C35548}"/>
    <dgm:cxn modelId="{F954FB90-8AA9-4A76-B647-4B5FE9B31231}" srcId="{7EB963ED-3A35-4FD3-B541-9410B7B3B86B}" destId="{5CCE6425-2E7F-446B-9F5F-E407FF80E889}" srcOrd="2" destOrd="0" parTransId="{3EE42BEB-ABFB-4B9A-A6BA-076C8788A0CB}" sibTransId="{9C370ACF-D865-4506-880A-ECE74AC49600}"/>
    <dgm:cxn modelId="{88753695-FB55-4967-AA1F-12177AE8929A}" srcId="{02FEC615-9C98-473E-8B7C-1513376389B0}" destId="{65120261-66C0-4509-B785-E5641209D2F0}" srcOrd="1" destOrd="0" parTransId="{7376F320-A267-4436-91DF-63E88C628594}" sibTransId="{FE3D5316-BD7C-45CF-A872-2BAA78B2542B}"/>
    <dgm:cxn modelId="{81AC3698-DBA0-4FA6-83A4-51EF3086AA3A}" srcId="{7EB963ED-3A35-4FD3-B541-9410B7B3B86B}" destId="{02FEC615-9C98-473E-8B7C-1513376389B0}" srcOrd="1" destOrd="0" parTransId="{2D7FFF67-F236-4829-8804-0E5ED5F30F5A}" sibTransId="{5D59724E-9B54-4755-A4DD-9169E1295D28}"/>
    <dgm:cxn modelId="{BD467AA8-4A0A-4C98-AB92-3614A6FDB3D3}" srcId="{5CCE6425-2E7F-446B-9F5F-E407FF80E889}" destId="{334780BE-F442-4CA7-A04D-1B05BA73EBE4}" srcOrd="1" destOrd="0" parTransId="{FF59B6D2-DE5D-442F-9753-A383AB662561}" sibTransId="{371584DF-79C0-489D-99B1-1714F6D03A54}"/>
    <dgm:cxn modelId="{CC5B4FAC-606A-45E5-B682-F22F497461DE}" type="presOf" srcId="{7EB963ED-3A35-4FD3-B541-9410B7B3B86B}" destId="{26B378BD-C053-46EF-AF12-C98B39904CC7}" srcOrd="0" destOrd="0" presId="urn:microsoft.com/office/officeart/2009/3/layout/StepUpProcess"/>
    <dgm:cxn modelId="{216699B7-DDA4-4B36-95B1-A8372886025D}" srcId="{9F36DC53-ED4E-4D57-9241-8B73EDD8B821}" destId="{07488AB9-E172-4D59-A55A-3369E59AC2E6}" srcOrd="0" destOrd="0" parTransId="{EC6D5CAE-B92F-49F2-BADD-0B6BDF06B3DF}" sibTransId="{FE63D162-C08A-40A8-9B9E-237F43630428}"/>
    <dgm:cxn modelId="{749DE5C2-8F81-4CA4-92E7-B751AF2CF4CC}" type="presOf" srcId="{2EDBCC47-6549-407A-8D85-654547BA5AE6}" destId="{6834D9E5-3628-4934-A45A-F25C6624992D}" srcOrd="0" destOrd="3" presId="urn:microsoft.com/office/officeart/2009/3/layout/StepUpProcess"/>
    <dgm:cxn modelId="{CB178ED4-E976-465B-9B8E-CEB6F5D662E3}" srcId="{5CCE6425-2E7F-446B-9F5F-E407FF80E889}" destId="{41839261-5B04-4D41-AF48-A0AF43F57076}" srcOrd="2" destOrd="0" parTransId="{E6FC6683-9F31-4FB1-ACAE-18635800F6F1}" sibTransId="{C248EF8B-708A-4BB2-913C-A49134C42BC6}"/>
    <dgm:cxn modelId="{C9E14BE2-2A86-4AC3-8168-CC95120F6ECF}" srcId="{02FEC615-9C98-473E-8B7C-1513376389B0}" destId="{B24BF825-D8F2-41B9-AA4F-31FA2EBB43D9}" srcOrd="0" destOrd="0" parTransId="{BE834985-97EC-45C1-B07D-34ED74921C8A}" sibTransId="{72758566-FEEF-4840-8602-BC9C8F2B863F}"/>
    <dgm:cxn modelId="{CDBA58EB-7D05-436D-AA15-1BCE49BD96B8}" srcId="{7EB963ED-3A35-4FD3-B541-9410B7B3B86B}" destId="{9F36DC53-ED4E-4D57-9241-8B73EDD8B821}" srcOrd="0" destOrd="0" parTransId="{648D01DA-B3B9-41F9-89ED-85D79C9447B7}" sibTransId="{954870DC-E792-4C54-B413-51A195F84678}"/>
    <dgm:cxn modelId="{2251A3F0-BF01-4FD3-BAAD-0EBC8B1E4021}" type="presOf" srcId="{41839261-5B04-4D41-AF48-A0AF43F57076}" destId="{215FCF8E-76FC-4267-B0A2-AC4370391427}" srcOrd="0" destOrd="3" presId="urn:microsoft.com/office/officeart/2009/3/layout/StepUpProcess"/>
    <dgm:cxn modelId="{4B39ACF7-DC17-44FF-87FC-0894CDC2A80E}" srcId="{02FEC615-9C98-473E-8B7C-1513376389B0}" destId="{C22D5F30-552E-4668-9A88-2341FC3E42C9}" srcOrd="2" destOrd="0" parTransId="{4A88EA14-88B8-4656-AE2C-D18E76FF0679}" sibTransId="{56943570-D317-44BA-9898-EEE997210FD6}"/>
    <dgm:cxn modelId="{1D9157F8-F867-4521-9875-5E323BD79E1F}" srcId="{5CCE6425-2E7F-446B-9F5F-E407FF80E889}" destId="{BE0E8F63-6B40-4AD1-A6EA-F8F03BD46DD8}" srcOrd="3" destOrd="0" parTransId="{43487BBB-4726-4E44-BC77-3881AA718BA4}" sibTransId="{9C36C854-D179-4BE5-96D0-91413623E894}"/>
    <dgm:cxn modelId="{1F05B1F9-776C-4B10-8DC5-5F8586EFDA96}" srcId="{9F36DC53-ED4E-4D57-9241-8B73EDD8B821}" destId="{76E2DA86-A6DB-406D-BF56-937A46E3E5D8}" srcOrd="1" destOrd="0" parTransId="{3886F5E0-C299-4A97-B0FC-60F8995CB348}" sibTransId="{1D34299F-9D45-4931-9F8A-1AB7BC7A883E}"/>
    <dgm:cxn modelId="{F0C1F14F-4CA9-4D30-9FF6-3CCE3187C9DF}" type="presParOf" srcId="{26B378BD-C053-46EF-AF12-C98B39904CC7}" destId="{D8E2E651-183B-4661-8F8F-A2EB559C0B43}" srcOrd="0" destOrd="0" presId="urn:microsoft.com/office/officeart/2009/3/layout/StepUpProcess"/>
    <dgm:cxn modelId="{B2B88354-2FC6-4C91-8350-1CD24D01E004}" type="presParOf" srcId="{D8E2E651-183B-4661-8F8F-A2EB559C0B43}" destId="{1982930E-BF6D-4BE1-9E47-A921F97DDADF}" srcOrd="0" destOrd="0" presId="urn:microsoft.com/office/officeart/2009/3/layout/StepUpProcess"/>
    <dgm:cxn modelId="{E575D1E3-7CE3-4E26-943C-85303D86E9C8}" type="presParOf" srcId="{D8E2E651-183B-4661-8F8F-A2EB559C0B43}" destId="{6834D9E5-3628-4934-A45A-F25C6624992D}" srcOrd="1" destOrd="0" presId="urn:microsoft.com/office/officeart/2009/3/layout/StepUpProcess"/>
    <dgm:cxn modelId="{31E1C8A2-2F23-4876-8740-BEAC37DDE7A2}" type="presParOf" srcId="{D8E2E651-183B-4661-8F8F-A2EB559C0B43}" destId="{53505618-CA26-4F99-8A93-D50C55ADD1C4}" srcOrd="2" destOrd="0" presId="urn:microsoft.com/office/officeart/2009/3/layout/StepUpProcess"/>
    <dgm:cxn modelId="{7676822D-4E0B-4700-AF12-AA08EFAEAEB1}" type="presParOf" srcId="{26B378BD-C053-46EF-AF12-C98B39904CC7}" destId="{975B3191-7D38-49AE-B2B4-67991A2B6D25}" srcOrd="1" destOrd="0" presId="urn:microsoft.com/office/officeart/2009/3/layout/StepUpProcess"/>
    <dgm:cxn modelId="{6254BE7A-012A-477F-A6DD-B7A7FEE14942}" type="presParOf" srcId="{975B3191-7D38-49AE-B2B4-67991A2B6D25}" destId="{2433D514-EB48-4E25-8355-348EEC3775CB}" srcOrd="0" destOrd="0" presId="urn:microsoft.com/office/officeart/2009/3/layout/StepUpProcess"/>
    <dgm:cxn modelId="{88CEAEB0-69B8-49E7-9776-5B0461489F68}" type="presParOf" srcId="{26B378BD-C053-46EF-AF12-C98B39904CC7}" destId="{A4674C99-A53D-4C50-98FE-EC33C9DF064E}" srcOrd="2" destOrd="0" presId="urn:microsoft.com/office/officeart/2009/3/layout/StepUpProcess"/>
    <dgm:cxn modelId="{7D8FD303-280E-4212-A073-59E1EECA5EB5}" type="presParOf" srcId="{A4674C99-A53D-4C50-98FE-EC33C9DF064E}" destId="{DBC51B6F-D353-4FDC-BFD1-4BB0B538E3C7}" srcOrd="0" destOrd="0" presId="urn:microsoft.com/office/officeart/2009/3/layout/StepUpProcess"/>
    <dgm:cxn modelId="{86A5D416-7AA8-4DC9-8B97-3665C758F447}" type="presParOf" srcId="{A4674C99-A53D-4C50-98FE-EC33C9DF064E}" destId="{AF30FA27-4E0E-426D-8162-DA449782EF30}" srcOrd="1" destOrd="0" presId="urn:microsoft.com/office/officeart/2009/3/layout/StepUpProcess"/>
    <dgm:cxn modelId="{927DA861-80D7-4C8F-BC36-A78A5F811F6A}" type="presParOf" srcId="{A4674C99-A53D-4C50-98FE-EC33C9DF064E}" destId="{3FB2BCF4-40DD-479B-9D04-41FE128DEDFE}" srcOrd="2" destOrd="0" presId="urn:microsoft.com/office/officeart/2009/3/layout/StepUpProcess"/>
    <dgm:cxn modelId="{AAC60883-CB57-41C1-8E9F-6E295C14FAF2}" type="presParOf" srcId="{26B378BD-C053-46EF-AF12-C98B39904CC7}" destId="{02CA0F1F-FEE5-4E88-91FB-E00BCB5CC126}" srcOrd="3" destOrd="0" presId="urn:microsoft.com/office/officeart/2009/3/layout/StepUpProcess"/>
    <dgm:cxn modelId="{1B823674-FD22-4841-A4B8-6CC4B64B1795}" type="presParOf" srcId="{02CA0F1F-FEE5-4E88-91FB-E00BCB5CC126}" destId="{C56CCF3E-1ED4-45BA-86CB-40442E5E6B22}" srcOrd="0" destOrd="0" presId="urn:microsoft.com/office/officeart/2009/3/layout/StepUpProcess"/>
    <dgm:cxn modelId="{217DBF55-3315-47B6-8530-2B7350B9931D}" type="presParOf" srcId="{26B378BD-C053-46EF-AF12-C98B39904CC7}" destId="{9983FDB3-6404-44A7-B135-7466D5173247}" srcOrd="4" destOrd="0" presId="urn:microsoft.com/office/officeart/2009/3/layout/StepUpProcess"/>
    <dgm:cxn modelId="{0AD62A81-E02E-4C2E-8194-C0A49FC171EF}" type="presParOf" srcId="{9983FDB3-6404-44A7-B135-7466D5173247}" destId="{1815EA57-170C-4613-A8E6-08B816CA5AA1}" srcOrd="0" destOrd="0" presId="urn:microsoft.com/office/officeart/2009/3/layout/StepUpProcess"/>
    <dgm:cxn modelId="{D97B783D-B3F3-4E7F-8E3C-A371E960B2BE}" type="presParOf" srcId="{9983FDB3-6404-44A7-B135-7466D5173247}" destId="{215FCF8E-76FC-4267-B0A2-AC437039142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5BBA68-9191-D640-905D-EE84561DDE31}" type="doc">
      <dgm:prSet loTypeId="urn:microsoft.com/office/officeart/2005/8/layout/process2" loCatId="" qsTypeId="urn:microsoft.com/office/officeart/2005/8/quickstyle/simple1" qsCatId="simple" csTypeId="urn:microsoft.com/office/officeart/2005/8/colors/colorful2" csCatId="colorful" phldr="1"/>
      <dgm:spPr/>
    </dgm:pt>
    <dgm:pt modelId="{14C11021-E6D1-044C-8CDE-A760BF8F44D4}">
      <dgm:prSet phldrT="[Text]"/>
      <dgm:spPr/>
      <dgm:t>
        <a:bodyPr/>
        <a:lstStyle/>
        <a:p>
          <a:r>
            <a:rPr lang="en-US" dirty="0"/>
            <a:t>Competitive Bidding Process for exploration licence</a:t>
          </a:r>
          <a:endParaRPr lang="en-GB" dirty="0"/>
        </a:p>
      </dgm:t>
    </dgm:pt>
    <dgm:pt modelId="{C57526AD-E4DF-E844-9280-316BB89E6D02}" type="parTrans" cxnId="{B21DAC67-8D4D-8D47-85FC-D9DE88C1AD4A}">
      <dgm:prSet/>
      <dgm:spPr/>
      <dgm:t>
        <a:bodyPr/>
        <a:lstStyle/>
        <a:p>
          <a:endParaRPr lang="en-GB"/>
        </a:p>
      </dgm:t>
    </dgm:pt>
    <dgm:pt modelId="{985B576C-6080-AB4F-9F1C-82E4EB27251A}" type="sibTrans" cxnId="{B21DAC67-8D4D-8D47-85FC-D9DE88C1AD4A}">
      <dgm:prSet/>
      <dgm:spPr/>
      <dgm:t>
        <a:bodyPr/>
        <a:lstStyle/>
        <a:p>
          <a:endParaRPr lang="en-GB" dirty="0"/>
        </a:p>
      </dgm:t>
    </dgm:pt>
    <dgm:pt modelId="{C0657D07-EC98-6840-B9FD-0780B6DD653C}">
      <dgm:prSet phldrT="[Text]"/>
      <dgm:spPr/>
      <dgm:t>
        <a:bodyPr/>
        <a:lstStyle/>
        <a:p>
          <a:r>
            <a:rPr lang="en-US" dirty="0"/>
            <a:t>Granting of Storage Permit to exploration licensees (storage) or O&amp;G E&amp;P, PSC licensees</a:t>
          </a:r>
          <a:endParaRPr lang="en-GB" dirty="0"/>
        </a:p>
      </dgm:t>
    </dgm:pt>
    <dgm:pt modelId="{740400CD-C425-4947-BC93-478C6DD001DE}" type="parTrans" cxnId="{96C4DC7B-7869-534F-B2E9-90BE177871B8}">
      <dgm:prSet/>
      <dgm:spPr/>
      <dgm:t>
        <a:bodyPr/>
        <a:lstStyle/>
        <a:p>
          <a:endParaRPr lang="en-GB"/>
        </a:p>
      </dgm:t>
    </dgm:pt>
    <dgm:pt modelId="{C63681FA-F4DB-4745-8B08-133C1D8ADE98}" type="sibTrans" cxnId="{96C4DC7B-7869-534F-B2E9-90BE177871B8}">
      <dgm:prSet/>
      <dgm:spPr/>
      <dgm:t>
        <a:bodyPr/>
        <a:lstStyle/>
        <a:p>
          <a:endParaRPr lang="en-GB" dirty="0"/>
        </a:p>
      </dgm:t>
    </dgm:pt>
    <dgm:pt modelId="{617776CE-1922-6446-83B2-2D19A6951329}">
      <dgm:prSet phldrT="[Text]"/>
      <dgm:spPr/>
      <dgm:t>
        <a:bodyPr/>
        <a:lstStyle/>
        <a:p>
          <a:r>
            <a:rPr lang="en-US" dirty="0"/>
            <a:t>Sale/ Purchase of CO2 to/from NGC Green for transportation &amp; marketing</a:t>
          </a:r>
          <a:endParaRPr lang="en-GB" dirty="0"/>
        </a:p>
      </dgm:t>
    </dgm:pt>
    <dgm:pt modelId="{9C1BA7FF-5165-C54E-AB03-E3F19DE83AE5}" type="parTrans" cxnId="{3D299F15-5808-C742-A370-07D6E7E5DC95}">
      <dgm:prSet/>
      <dgm:spPr/>
      <dgm:t>
        <a:bodyPr/>
        <a:lstStyle/>
        <a:p>
          <a:endParaRPr lang="en-GB"/>
        </a:p>
      </dgm:t>
    </dgm:pt>
    <dgm:pt modelId="{335E19CD-5FEE-3A4A-88D2-1551A9E3841F}" type="sibTrans" cxnId="{3D299F15-5808-C742-A370-07D6E7E5DC95}">
      <dgm:prSet/>
      <dgm:spPr/>
      <dgm:t>
        <a:bodyPr/>
        <a:lstStyle/>
        <a:p>
          <a:endParaRPr lang="en-GB" dirty="0"/>
        </a:p>
      </dgm:t>
    </dgm:pt>
    <dgm:pt modelId="{823F30F1-EF21-E242-A6D9-3327E79F481D}">
      <dgm:prSet phldrT="[Text]"/>
      <dgm:spPr/>
      <dgm:t>
        <a:bodyPr/>
        <a:lstStyle/>
        <a:p>
          <a:r>
            <a:rPr lang="en-US" dirty="0"/>
            <a:t>Establishment of a Project Fund for Long Term Monitoring &amp; Remediation</a:t>
          </a:r>
          <a:endParaRPr lang="en-GB" dirty="0"/>
        </a:p>
      </dgm:t>
    </dgm:pt>
    <dgm:pt modelId="{22A9A7BC-AC07-BB47-A09B-B8AA2B5FB6FC}" type="parTrans" cxnId="{149185D3-5F97-404D-8CF7-4394569C95EA}">
      <dgm:prSet/>
      <dgm:spPr/>
      <dgm:t>
        <a:bodyPr/>
        <a:lstStyle/>
        <a:p>
          <a:endParaRPr lang="en-GB"/>
        </a:p>
      </dgm:t>
    </dgm:pt>
    <dgm:pt modelId="{49AEEC87-D0CC-4347-A601-ABBA379B5684}" type="sibTrans" cxnId="{149185D3-5F97-404D-8CF7-4394569C95EA}">
      <dgm:prSet/>
      <dgm:spPr/>
      <dgm:t>
        <a:bodyPr/>
        <a:lstStyle/>
        <a:p>
          <a:endParaRPr lang="en-GB" dirty="0"/>
        </a:p>
      </dgm:t>
    </dgm:pt>
    <dgm:pt modelId="{044F9E9D-AB2E-7F48-8895-DC1B68576BA4}">
      <dgm:prSet phldrT="[Text]"/>
      <dgm:spPr/>
      <dgm:t>
        <a:bodyPr/>
        <a:lstStyle/>
        <a:p>
          <a:r>
            <a:rPr lang="en-US" dirty="0"/>
            <a:t>Decommissioning Program</a:t>
          </a:r>
          <a:endParaRPr lang="en-GB" dirty="0"/>
        </a:p>
      </dgm:t>
    </dgm:pt>
    <dgm:pt modelId="{F8F94042-9465-A94D-A3FD-B3EB5F944300}" type="parTrans" cxnId="{0B611CEC-CDF2-6C4E-9DC3-F5F3C29694E1}">
      <dgm:prSet/>
      <dgm:spPr/>
      <dgm:t>
        <a:bodyPr/>
        <a:lstStyle/>
        <a:p>
          <a:endParaRPr lang="en-GB"/>
        </a:p>
      </dgm:t>
    </dgm:pt>
    <dgm:pt modelId="{4632D681-505D-6141-8312-8E787D9583D9}" type="sibTrans" cxnId="{0B611CEC-CDF2-6C4E-9DC3-F5F3C29694E1}">
      <dgm:prSet/>
      <dgm:spPr/>
      <dgm:t>
        <a:bodyPr/>
        <a:lstStyle/>
        <a:p>
          <a:endParaRPr lang="en-GB" dirty="0"/>
        </a:p>
      </dgm:t>
    </dgm:pt>
    <dgm:pt modelId="{BF3CC1CB-547D-8F4B-B35E-FF03A83C24D9}">
      <dgm:prSet phldrT="[Text]"/>
      <dgm:spPr/>
      <dgm:t>
        <a:bodyPr/>
        <a:lstStyle/>
        <a:p>
          <a:r>
            <a:rPr lang="en-US" dirty="0"/>
            <a:t>Transfer of Liability post closure to the State</a:t>
          </a:r>
          <a:endParaRPr lang="en-GB" dirty="0"/>
        </a:p>
      </dgm:t>
    </dgm:pt>
    <dgm:pt modelId="{43152963-BA41-2D45-BBF3-68312AFA8922}" type="parTrans" cxnId="{162663EC-D05D-1142-970B-2F3312252BCB}">
      <dgm:prSet/>
      <dgm:spPr/>
      <dgm:t>
        <a:bodyPr/>
        <a:lstStyle/>
        <a:p>
          <a:endParaRPr lang="en-GB"/>
        </a:p>
      </dgm:t>
    </dgm:pt>
    <dgm:pt modelId="{15895465-3E87-7245-948D-9439AF31A780}" type="sibTrans" cxnId="{162663EC-D05D-1142-970B-2F3312252BCB}">
      <dgm:prSet/>
      <dgm:spPr/>
      <dgm:t>
        <a:bodyPr/>
        <a:lstStyle/>
        <a:p>
          <a:endParaRPr lang="en-GB"/>
        </a:p>
      </dgm:t>
    </dgm:pt>
    <dgm:pt modelId="{F2C69FAD-2445-3449-AD64-B6CF920AA61E}" type="pres">
      <dgm:prSet presAssocID="{555BBA68-9191-D640-905D-EE84561DDE31}" presName="linearFlow" presStyleCnt="0">
        <dgm:presLayoutVars>
          <dgm:resizeHandles val="exact"/>
        </dgm:presLayoutVars>
      </dgm:prSet>
      <dgm:spPr/>
    </dgm:pt>
    <dgm:pt modelId="{7290BB47-E735-3B4E-9ECA-26830B3BF217}" type="pres">
      <dgm:prSet presAssocID="{14C11021-E6D1-044C-8CDE-A760BF8F44D4}" presName="node" presStyleLbl="node1" presStyleIdx="0" presStyleCnt="6">
        <dgm:presLayoutVars>
          <dgm:bulletEnabled val="1"/>
        </dgm:presLayoutVars>
      </dgm:prSet>
      <dgm:spPr/>
    </dgm:pt>
    <dgm:pt modelId="{CC93E9B8-982C-4C44-86D0-B640DF885553}" type="pres">
      <dgm:prSet presAssocID="{985B576C-6080-AB4F-9F1C-82E4EB27251A}" presName="sibTrans" presStyleLbl="sibTrans2D1" presStyleIdx="0" presStyleCnt="5"/>
      <dgm:spPr/>
    </dgm:pt>
    <dgm:pt modelId="{F6F6F0B2-0F06-BF4C-9351-F017C9869D5F}" type="pres">
      <dgm:prSet presAssocID="{985B576C-6080-AB4F-9F1C-82E4EB27251A}" presName="connectorText" presStyleLbl="sibTrans2D1" presStyleIdx="0" presStyleCnt="5"/>
      <dgm:spPr/>
    </dgm:pt>
    <dgm:pt modelId="{10B71BBA-3276-8A4B-BF2B-012E4AD3C1CD}" type="pres">
      <dgm:prSet presAssocID="{C0657D07-EC98-6840-B9FD-0780B6DD653C}" presName="node" presStyleLbl="node1" presStyleIdx="1" presStyleCnt="6">
        <dgm:presLayoutVars>
          <dgm:bulletEnabled val="1"/>
        </dgm:presLayoutVars>
      </dgm:prSet>
      <dgm:spPr/>
    </dgm:pt>
    <dgm:pt modelId="{004A68B5-9077-894D-A88E-7D42E2990384}" type="pres">
      <dgm:prSet presAssocID="{C63681FA-F4DB-4745-8B08-133C1D8ADE98}" presName="sibTrans" presStyleLbl="sibTrans2D1" presStyleIdx="1" presStyleCnt="5"/>
      <dgm:spPr/>
    </dgm:pt>
    <dgm:pt modelId="{A6150791-BF70-0B44-A81C-905331C07E8C}" type="pres">
      <dgm:prSet presAssocID="{C63681FA-F4DB-4745-8B08-133C1D8ADE98}" presName="connectorText" presStyleLbl="sibTrans2D1" presStyleIdx="1" presStyleCnt="5"/>
      <dgm:spPr/>
    </dgm:pt>
    <dgm:pt modelId="{9B84D1F3-07EE-6E40-B46E-81A051336B69}" type="pres">
      <dgm:prSet presAssocID="{617776CE-1922-6446-83B2-2D19A6951329}" presName="node" presStyleLbl="node1" presStyleIdx="2" presStyleCnt="6">
        <dgm:presLayoutVars>
          <dgm:bulletEnabled val="1"/>
        </dgm:presLayoutVars>
      </dgm:prSet>
      <dgm:spPr/>
    </dgm:pt>
    <dgm:pt modelId="{D900B94E-F2EF-AF48-A603-FB52D2155EC9}" type="pres">
      <dgm:prSet presAssocID="{335E19CD-5FEE-3A4A-88D2-1551A9E3841F}" presName="sibTrans" presStyleLbl="sibTrans2D1" presStyleIdx="2" presStyleCnt="5"/>
      <dgm:spPr/>
    </dgm:pt>
    <dgm:pt modelId="{792A2602-789A-A641-89B5-5DCA300572D1}" type="pres">
      <dgm:prSet presAssocID="{335E19CD-5FEE-3A4A-88D2-1551A9E3841F}" presName="connectorText" presStyleLbl="sibTrans2D1" presStyleIdx="2" presStyleCnt="5"/>
      <dgm:spPr/>
    </dgm:pt>
    <dgm:pt modelId="{75F2048A-E75E-A241-B57C-60FC47B3E18C}" type="pres">
      <dgm:prSet presAssocID="{823F30F1-EF21-E242-A6D9-3327E79F481D}" presName="node" presStyleLbl="node1" presStyleIdx="3" presStyleCnt="6">
        <dgm:presLayoutVars>
          <dgm:bulletEnabled val="1"/>
        </dgm:presLayoutVars>
      </dgm:prSet>
      <dgm:spPr/>
    </dgm:pt>
    <dgm:pt modelId="{6420245A-BB65-734F-A665-62752BA6CA7D}" type="pres">
      <dgm:prSet presAssocID="{49AEEC87-D0CC-4347-A601-ABBA379B5684}" presName="sibTrans" presStyleLbl="sibTrans2D1" presStyleIdx="3" presStyleCnt="5"/>
      <dgm:spPr/>
    </dgm:pt>
    <dgm:pt modelId="{AC749026-143B-AE48-AB64-A1833B9397F3}" type="pres">
      <dgm:prSet presAssocID="{49AEEC87-D0CC-4347-A601-ABBA379B5684}" presName="connectorText" presStyleLbl="sibTrans2D1" presStyleIdx="3" presStyleCnt="5"/>
      <dgm:spPr/>
    </dgm:pt>
    <dgm:pt modelId="{C83824A6-C5B1-1A47-9221-D2A01D878F69}" type="pres">
      <dgm:prSet presAssocID="{044F9E9D-AB2E-7F48-8895-DC1B68576BA4}" presName="node" presStyleLbl="node1" presStyleIdx="4" presStyleCnt="6">
        <dgm:presLayoutVars>
          <dgm:bulletEnabled val="1"/>
        </dgm:presLayoutVars>
      </dgm:prSet>
      <dgm:spPr/>
    </dgm:pt>
    <dgm:pt modelId="{F3BC0420-4C0F-C247-A722-937013531F99}" type="pres">
      <dgm:prSet presAssocID="{4632D681-505D-6141-8312-8E787D9583D9}" presName="sibTrans" presStyleLbl="sibTrans2D1" presStyleIdx="4" presStyleCnt="5"/>
      <dgm:spPr/>
    </dgm:pt>
    <dgm:pt modelId="{3994D351-7CDD-D442-8B16-B8D76FD8F4F4}" type="pres">
      <dgm:prSet presAssocID="{4632D681-505D-6141-8312-8E787D9583D9}" presName="connectorText" presStyleLbl="sibTrans2D1" presStyleIdx="4" presStyleCnt="5"/>
      <dgm:spPr/>
    </dgm:pt>
    <dgm:pt modelId="{9B2B520F-2E6E-FB48-B3B7-9E934B1E893F}" type="pres">
      <dgm:prSet presAssocID="{BF3CC1CB-547D-8F4B-B35E-FF03A83C24D9}" presName="node" presStyleLbl="node1" presStyleIdx="5" presStyleCnt="6">
        <dgm:presLayoutVars>
          <dgm:bulletEnabled val="1"/>
        </dgm:presLayoutVars>
      </dgm:prSet>
      <dgm:spPr/>
    </dgm:pt>
  </dgm:ptLst>
  <dgm:cxnLst>
    <dgm:cxn modelId="{D4B81706-CC21-804F-81E5-0F99A4692D33}" type="presOf" srcId="{C63681FA-F4DB-4745-8B08-133C1D8ADE98}" destId="{004A68B5-9077-894D-A88E-7D42E2990384}" srcOrd="0" destOrd="0" presId="urn:microsoft.com/office/officeart/2005/8/layout/process2"/>
    <dgm:cxn modelId="{3D299F15-5808-C742-A370-07D6E7E5DC95}" srcId="{555BBA68-9191-D640-905D-EE84561DDE31}" destId="{617776CE-1922-6446-83B2-2D19A6951329}" srcOrd="2" destOrd="0" parTransId="{9C1BA7FF-5165-C54E-AB03-E3F19DE83AE5}" sibTransId="{335E19CD-5FEE-3A4A-88D2-1551A9E3841F}"/>
    <dgm:cxn modelId="{77089C23-310F-204E-B67C-128CDA49FA2E}" type="presOf" srcId="{C0657D07-EC98-6840-B9FD-0780B6DD653C}" destId="{10B71BBA-3276-8A4B-BF2B-012E4AD3C1CD}" srcOrd="0" destOrd="0" presId="urn:microsoft.com/office/officeart/2005/8/layout/process2"/>
    <dgm:cxn modelId="{CACFC527-0F2D-B345-A141-0AECBEB6F2AC}" type="presOf" srcId="{985B576C-6080-AB4F-9F1C-82E4EB27251A}" destId="{F6F6F0B2-0F06-BF4C-9351-F017C9869D5F}" srcOrd="1" destOrd="0" presId="urn:microsoft.com/office/officeart/2005/8/layout/process2"/>
    <dgm:cxn modelId="{FB51293B-8EF0-3543-944B-9EE4B8205313}" type="presOf" srcId="{14C11021-E6D1-044C-8CDE-A760BF8F44D4}" destId="{7290BB47-E735-3B4E-9ECA-26830B3BF217}" srcOrd="0" destOrd="0" presId="urn:microsoft.com/office/officeart/2005/8/layout/process2"/>
    <dgm:cxn modelId="{A312145C-32C9-E743-A7CC-4A63756DD0C9}" type="presOf" srcId="{335E19CD-5FEE-3A4A-88D2-1551A9E3841F}" destId="{D900B94E-F2EF-AF48-A603-FB52D2155EC9}" srcOrd="0" destOrd="0" presId="urn:microsoft.com/office/officeart/2005/8/layout/process2"/>
    <dgm:cxn modelId="{CB3A1766-E333-7F48-84E7-F470EF493E0E}" type="presOf" srcId="{C63681FA-F4DB-4745-8B08-133C1D8ADE98}" destId="{A6150791-BF70-0B44-A81C-905331C07E8C}" srcOrd="1" destOrd="0" presId="urn:microsoft.com/office/officeart/2005/8/layout/process2"/>
    <dgm:cxn modelId="{B21DAC67-8D4D-8D47-85FC-D9DE88C1AD4A}" srcId="{555BBA68-9191-D640-905D-EE84561DDE31}" destId="{14C11021-E6D1-044C-8CDE-A760BF8F44D4}" srcOrd="0" destOrd="0" parTransId="{C57526AD-E4DF-E844-9280-316BB89E6D02}" sibTransId="{985B576C-6080-AB4F-9F1C-82E4EB27251A}"/>
    <dgm:cxn modelId="{3936AC67-4FFC-544D-94AE-FA4D2B1237F2}" type="presOf" srcId="{4632D681-505D-6141-8312-8E787D9583D9}" destId="{3994D351-7CDD-D442-8B16-B8D76FD8F4F4}" srcOrd="1" destOrd="0" presId="urn:microsoft.com/office/officeart/2005/8/layout/process2"/>
    <dgm:cxn modelId="{FE51306E-9F97-F64C-82A2-5EBE7999E085}" type="presOf" srcId="{555BBA68-9191-D640-905D-EE84561DDE31}" destId="{F2C69FAD-2445-3449-AD64-B6CF920AA61E}" srcOrd="0" destOrd="0" presId="urn:microsoft.com/office/officeart/2005/8/layout/process2"/>
    <dgm:cxn modelId="{983CDE6F-FF35-C940-A42A-7BAF99314680}" type="presOf" srcId="{335E19CD-5FEE-3A4A-88D2-1551A9E3841F}" destId="{792A2602-789A-A641-89B5-5DCA300572D1}" srcOrd="1" destOrd="0" presId="urn:microsoft.com/office/officeart/2005/8/layout/process2"/>
    <dgm:cxn modelId="{287FB07B-4E8D-2246-BCE9-CC36B60998D9}" type="presOf" srcId="{044F9E9D-AB2E-7F48-8895-DC1B68576BA4}" destId="{C83824A6-C5B1-1A47-9221-D2A01D878F69}" srcOrd="0" destOrd="0" presId="urn:microsoft.com/office/officeart/2005/8/layout/process2"/>
    <dgm:cxn modelId="{96C4DC7B-7869-534F-B2E9-90BE177871B8}" srcId="{555BBA68-9191-D640-905D-EE84561DDE31}" destId="{C0657D07-EC98-6840-B9FD-0780B6DD653C}" srcOrd="1" destOrd="0" parTransId="{740400CD-C425-4947-BC93-478C6DD001DE}" sibTransId="{C63681FA-F4DB-4745-8B08-133C1D8ADE98}"/>
    <dgm:cxn modelId="{DA96837F-2EC6-844B-B570-B94018BA3402}" type="presOf" srcId="{617776CE-1922-6446-83B2-2D19A6951329}" destId="{9B84D1F3-07EE-6E40-B46E-81A051336B69}" srcOrd="0" destOrd="0" presId="urn:microsoft.com/office/officeart/2005/8/layout/process2"/>
    <dgm:cxn modelId="{D4F82680-D180-D541-B765-39DEEE1D2AB8}" type="presOf" srcId="{BF3CC1CB-547D-8F4B-B35E-FF03A83C24D9}" destId="{9B2B520F-2E6E-FB48-B3B7-9E934B1E893F}" srcOrd="0" destOrd="0" presId="urn:microsoft.com/office/officeart/2005/8/layout/process2"/>
    <dgm:cxn modelId="{5DED7085-B8A9-044F-9FA7-2B4E822E3DC9}" type="presOf" srcId="{985B576C-6080-AB4F-9F1C-82E4EB27251A}" destId="{CC93E9B8-982C-4C44-86D0-B640DF885553}" srcOrd="0" destOrd="0" presId="urn:microsoft.com/office/officeart/2005/8/layout/process2"/>
    <dgm:cxn modelId="{2EB7A3A6-2224-8B44-879D-CC62B24EE647}" type="presOf" srcId="{4632D681-505D-6141-8312-8E787D9583D9}" destId="{F3BC0420-4C0F-C247-A722-937013531F99}" srcOrd="0" destOrd="0" presId="urn:microsoft.com/office/officeart/2005/8/layout/process2"/>
    <dgm:cxn modelId="{FB61E8AD-A5F4-6C4D-BFA2-E7B5F601B919}" type="presOf" srcId="{823F30F1-EF21-E242-A6D9-3327E79F481D}" destId="{75F2048A-E75E-A241-B57C-60FC47B3E18C}" srcOrd="0" destOrd="0" presId="urn:microsoft.com/office/officeart/2005/8/layout/process2"/>
    <dgm:cxn modelId="{78E231CE-D881-2940-BE67-AA53A7641045}" type="presOf" srcId="{49AEEC87-D0CC-4347-A601-ABBA379B5684}" destId="{AC749026-143B-AE48-AB64-A1833B9397F3}" srcOrd="1" destOrd="0" presId="urn:microsoft.com/office/officeart/2005/8/layout/process2"/>
    <dgm:cxn modelId="{149185D3-5F97-404D-8CF7-4394569C95EA}" srcId="{555BBA68-9191-D640-905D-EE84561DDE31}" destId="{823F30F1-EF21-E242-A6D9-3327E79F481D}" srcOrd="3" destOrd="0" parTransId="{22A9A7BC-AC07-BB47-A09B-B8AA2B5FB6FC}" sibTransId="{49AEEC87-D0CC-4347-A601-ABBA379B5684}"/>
    <dgm:cxn modelId="{F3B3E8D3-78D6-4C49-ADF6-859B932DD9F7}" type="presOf" srcId="{49AEEC87-D0CC-4347-A601-ABBA379B5684}" destId="{6420245A-BB65-734F-A665-62752BA6CA7D}" srcOrd="0" destOrd="0" presId="urn:microsoft.com/office/officeart/2005/8/layout/process2"/>
    <dgm:cxn modelId="{0B611CEC-CDF2-6C4E-9DC3-F5F3C29694E1}" srcId="{555BBA68-9191-D640-905D-EE84561DDE31}" destId="{044F9E9D-AB2E-7F48-8895-DC1B68576BA4}" srcOrd="4" destOrd="0" parTransId="{F8F94042-9465-A94D-A3FD-B3EB5F944300}" sibTransId="{4632D681-505D-6141-8312-8E787D9583D9}"/>
    <dgm:cxn modelId="{162663EC-D05D-1142-970B-2F3312252BCB}" srcId="{555BBA68-9191-D640-905D-EE84561DDE31}" destId="{BF3CC1CB-547D-8F4B-B35E-FF03A83C24D9}" srcOrd="5" destOrd="0" parTransId="{43152963-BA41-2D45-BBF3-68312AFA8922}" sibTransId="{15895465-3E87-7245-948D-9439AF31A780}"/>
    <dgm:cxn modelId="{7B6F0909-7654-1A44-9159-BF33222207FF}" type="presParOf" srcId="{F2C69FAD-2445-3449-AD64-B6CF920AA61E}" destId="{7290BB47-E735-3B4E-9ECA-26830B3BF217}" srcOrd="0" destOrd="0" presId="urn:microsoft.com/office/officeart/2005/8/layout/process2"/>
    <dgm:cxn modelId="{E5A9F88A-A04D-624C-A7DE-79A6225141F8}" type="presParOf" srcId="{F2C69FAD-2445-3449-AD64-B6CF920AA61E}" destId="{CC93E9B8-982C-4C44-86D0-B640DF885553}" srcOrd="1" destOrd="0" presId="urn:microsoft.com/office/officeart/2005/8/layout/process2"/>
    <dgm:cxn modelId="{6EE42F87-798C-4043-941C-EA74423EE9B6}" type="presParOf" srcId="{CC93E9B8-982C-4C44-86D0-B640DF885553}" destId="{F6F6F0B2-0F06-BF4C-9351-F017C9869D5F}" srcOrd="0" destOrd="0" presId="urn:microsoft.com/office/officeart/2005/8/layout/process2"/>
    <dgm:cxn modelId="{9C67DFCE-9EF5-9F44-88D2-59864B7DCB0A}" type="presParOf" srcId="{F2C69FAD-2445-3449-AD64-B6CF920AA61E}" destId="{10B71BBA-3276-8A4B-BF2B-012E4AD3C1CD}" srcOrd="2" destOrd="0" presId="urn:microsoft.com/office/officeart/2005/8/layout/process2"/>
    <dgm:cxn modelId="{F18561B2-C461-EE4F-A97B-50EEE9249D94}" type="presParOf" srcId="{F2C69FAD-2445-3449-AD64-B6CF920AA61E}" destId="{004A68B5-9077-894D-A88E-7D42E2990384}" srcOrd="3" destOrd="0" presId="urn:microsoft.com/office/officeart/2005/8/layout/process2"/>
    <dgm:cxn modelId="{C584CB09-1129-D049-B261-5A45D4F47B98}" type="presParOf" srcId="{004A68B5-9077-894D-A88E-7D42E2990384}" destId="{A6150791-BF70-0B44-A81C-905331C07E8C}" srcOrd="0" destOrd="0" presId="urn:microsoft.com/office/officeart/2005/8/layout/process2"/>
    <dgm:cxn modelId="{2B84FFCF-74D2-B140-A70F-E295E022DA22}" type="presParOf" srcId="{F2C69FAD-2445-3449-AD64-B6CF920AA61E}" destId="{9B84D1F3-07EE-6E40-B46E-81A051336B69}" srcOrd="4" destOrd="0" presId="urn:microsoft.com/office/officeart/2005/8/layout/process2"/>
    <dgm:cxn modelId="{BD2B8FC5-6437-E546-B432-9CA368BA106B}" type="presParOf" srcId="{F2C69FAD-2445-3449-AD64-B6CF920AA61E}" destId="{D900B94E-F2EF-AF48-A603-FB52D2155EC9}" srcOrd="5" destOrd="0" presId="urn:microsoft.com/office/officeart/2005/8/layout/process2"/>
    <dgm:cxn modelId="{D2CFC8F4-2D58-D64D-80C3-F8F6C740B83B}" type="presParOf" srcId="{D900B94E-F2EF-AF48-A603-FB52D2155EC9}" destId="{792A2602-789A-A641-89B5-5DCA300572D1}" srcOrd="0" destOrd="0" presId="urn:microsoft.com/office/officeart/2005/8/layout/process2"/>
    <dgm:cxn modelId="{AB47430E-96B0-2848-8D54-E0856C9AEDE5}" type="presParOf" srcId="{F2C69FAD-2445-3449-AD64-B6CF920AA61E}" destId="{75F2048A-E75E-A241-B57C-60FC47B3E18C}" srcOrd="6" destOrd="0" presId="urn:microsoft.com/office/officeart/2005/8/layout/process2"/>
    <dgm:cxn modelId="{E093F9AB-4F82-4340-A5F8-99C00FC3357F}" type="presParOf" srcId="{F2C69FAD-2445-3449-AD64-B6CF920AA61E}" destId="{6420245A-BB65-734F-A665-62752BA6CA7D}" srcOrd="7" destOrd="0" presId="urn:microsoft.com/office/officeart/2005/8/layout/process2"/>
    <dgm:cxn modelId="{85AA6DCE-3351-824F-8969-9791B5C79E70}" type="presParOf" srcId="{6420245A-BB65-734F-A665-62752BA6CA7D}" destId="{AC749026-143B-AE48-AB64-A1833B9397F3}" srcOrd="0" destOrd="0" presId="urn:microsoft.com/office/officeart/2005/8/layout/process2"/>
    <dgm:cxn modelId="{90D5F9B8-8B03-7F42-B81E-F722B2B9F6F4}" type="presParOf" srcId="{F2C69FAD-2445-3449-AD64-B6CF920AA61E}" destId="{C83824A6-C5B1-1A47-9221-D2A01D878F69}" srcOrd="8" destOrd="0" presId="urn:microsoft.com/office/officeart/2005/8/layout/process2"/>
    <dgm:cxn modelId="{F4151259-591E-D74C-95D0-31B7A16AECB2}" type="presParOf" srcId="{F2C69FAD-2445-3449-AD64-B6CF920AA61E}" destId="{F3BC0420-4C0F-C247-A722-937013531F99}" srcOrd="9" destOrd="0" presId="urn:microsoft.com/office/officeart/2005/8/layout/process2"/>
    <dgm:cxn modelId="{2868C085-93D9-4D49-887A-06B37FAA8CEB}" type="presParOf" srcId="{F3BC0420-4C0F-C247-A722-937013531F99}" destId="{3994D351-7CDD-D442-8B16-B8D76FD8F4F4}" srcOrd="0" destOrd="0" presId="urn:microsoft.com/office/officeart/2005/8/layout/process2"/>
    <dgm:cxn modelId="{7334B702-05DF-D443-99CB-9425AC847AFB}" type="presParOf" srcId="{F2C69FAD-2445-3449-AD64-B6CF920AA61E}" destId="{9B2B520F-2E6E-FB48-B3B7-9E934B1E893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2D8970-CACC-4C05-81F4-19E796C402A3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7B7B52B-A151-4AA7-9197-64C88DBD1869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Draft</a:t>
          </a:r>
        </a:p>
        <a:p>
          <a:r>
            <a:rPr lang="en-US" dirty="0"/>
            <a:t>(Aug 2022)</a:t>
          </a:r>
        </a:p>
      </dgm:t>
    </dgm:pt>
    <dgm:pt modelId="{30FD8089-72CA-41B7-ADE4-570852B9D77D}" type="parTrans" cxnId="{41279CF6-7683-4C4D-82EC-FC8C61ADDCC4}">
      <dgm:prSet/>
      <dgm:spPr/>
      <dgm:t>
        <a:bodyPr/>
        <a:lstStyle/>
        <a:p>
          <a:endParaRPr lang="en-US"/>
        </a:p>
      </dgm:t>
    </dgm:pt>
    <dgm:pt modelId="{365EA88E-38AF-48CD-860B-69C949F5A614}" type="sibTrans" cxnId="{41279CF6-7683-4C4D-82EC-FC8C61ADDCC4}">
      <dgm:prSet/>
      <dgm:spPr/>
      <dgm:t>
        <a:bodyPr/>
        <a:lstStyle/>
        <a:p>
          <a:endParaRPr lang="en-US"/>
        </a:p>
      </dgm:t>
    </dgm:pt>
    <dgm:pt modelId="{1BD04BE0-F895-40BF-AE3A-0EE5C11F0DB7}">
      <dgm:prSet phldrT="[Text]" custT="1"/>
      <dgm:spPr/>
      <dgm:t>
        <a:bodyPr/>
        <a:lstStyle/>
        <a:p>
          <a:r>
            <a:rPr lang="en-US" sz="1300" dirty="0"/>
            <a:t>CO</a:t>
          </a:r>
          <a:r>
            <a:rPr lang="en-US" sz="1300" baseline="-25000" dirty="0"/>
            <a:t>2</a:t>
          </a:r>
          <a:r>
            <a:rPr lang="en-US" sz="1300" baseline="0" dirty="0"/>
            <a:t> EOR ROLE UNCLEAR</a:t>
          </a:r>
          <a:endParaRPr lang="en-US" sz="1300" dirty="0"/>
        </a:p>
      </dgm:t>
    </dgm:pt>
    <dgm:pt modelId="{539B6C10-0E6E-4B34-AEC8-FE1C66AFF08D}" type="parTrans" cxnId="{EFFA1FD5-C4FE-41E7-AE5A-A1C909AB52AA}">
      <dgm:prSet/>
      <dgm:spPr/>
      <dgm:t>
        <a:bodyPr/>
        <a:lstStyle/>
        <a:p>
          <a:endParaRPr lang="en-US"/>
        </a:p>
      </dgm:t>
    </dgm:pt>
    <dgm:pt modelId="{AC9E49FF-A086-43C0-A564-C3E540B7F190}" type="sibTrans" cxnId="{EFFA1FD5-C4FE-41E7-AE5A-A1C909AB52AA}">
      <dgm:prSet/>
      <dgm:spPr/>
      <dgm:t>
        <a:bodyPr/>
        <a:lstStyle/>
        <a:p>
          <a:endParaRPr lang="en-US"/>
        </a:p>
      </dgm:t>
    </dgm:pt>
    <dgm:pt modelId="{51D46898-3769-456E-95CE-91BAC6C9B896}">
      <dgm:prSet phldrT="[Text]" custT="1"/>
      <dgm:spPr/>
      <dgm:t>
        <a:bodyPr/>
        <a:lstStyle/>
        <a:p>
          <a:r>
            <a:rPr lang="en-US" sz="1300" b="0" dirty="0"/>
            <a:t>AWARD CRITERIA FOR EXPLORATION LICENCES UNDEFINED</a:t>
          </a:r>
        </a:p>
      </dgm:t>
    </dgm:pt>
    <dgm:pt modelId="{74A83854-5944-4504-A2E5-3DB8BA009554}" type="parTrans" cxnId="{9DEFD379-22DB-440B-B5E7-D9DE5C2AFD1A}">
      <dgm:prSet/>
      <dgm:spPr/>
      <dgm:t>
        <a:bodyPr/>
        <a:lstStyle/>
        <a:p>
          <a:endParaRPr lang="en-US"/>
        </a:p>
      </dgm:t>
    </dgm:pt>
    <dgm:pt modelId="{9330C3BC-6086-4570-A2E5-144B4F4E44D2}" type="sibTrans" cxnId="{9DEFD379-22DB-440B-B5E7-D9DE5C2AFD1A}">
      <dgm:prSet/>
      <dgm:spPr/>
      <dgm:t>
        <a:bodyPr/>
        <a:lstStyle/>
        <a:p>
          <a:endParaRPr lang="en-US"/>
        </a:p>
      </dgm:t>
    </dgm:pt>
    <dgm:pt modelId="{2C0535AC-F934-4FE4-B565-0E0458C08F61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Draft</a:t>
          </a:r>
        </a:p>
        <a:p>
          <a:r>
            <a:rPr lang="en-US" dirty="0"/>
            <a:t>(Dec 2023)</a:t>
          </a:r>
        </a:p>
      </dgm:t>
    </dgm:pt>
    <dgm:pt modelId="{BDF032BB-1D5E-40F9-BC75-8B5D1EADCF7E}" type="parTrans" cxnId="{CB978721-B383-4953-B66A-B1A2F291138B}">
      <dgm:prSet/>
      <dgm:spPr/>
      <dgm:t>
        <a:bodyPr/>
        <a:lstStyle/>
        <a:p>
          <a:endParaRPr lang="en-US"/>
        </a:p>
      </dgm:t>
    </dgm:pt>
    <dgm:pt modelId="{62F23D5A-04A4-4593-9933-480DF8E3BCD6}" type="sibTrans" cxnId="{CB978721-B383-4953-B66A-B1A2F291138B}">
      <dgm:prSet/>
      <dgm:spPr/>
      <dgm:t>
        <a:bodyPr/>
        <a:lstStyle/>
        <a:p>
          <a:endParaRPr lang="en-US"/>
        </a:p>
      </dgm:t>
    </dgm:pt>
    <dgm:pt modelId="{76FE4DF6-7E60-4E38-B2BB-7056065457F7}">
      <dgm:prSet phldrT="[Text]" custT="1"/>
      <dgm:spPr/>
      <dgm:t>
        <a:bodyPr/>
        <a:lstStyle/>
        <a:p>
          <a:r>
            <a:rPr lang="en-US" sz="1300" baseline="0" dirty="0"/>
            <a:t>AGGREGATOR RECOMMENDED TO TRANSPORT &amp; MARKET </a:t>
          </a:r>
          <a:r>
            <a:rPr lang="en-US" sz="1300" dirty="0"/>
            <a:t>CO</a:t>
          </a:r>
          <a:r>
            <a:rPr lang="en-US" sz="1300" baseline="-25000" dirty="0"/>
            <a:t>2 </a:t>
          </a:r>
          <a:r>
            <a:rPr lang="en-US" sz="1300" baseline="0" dirty="0"/>
            <a:t> </a:t>
          </a:r>
          <a:endParaRPr lang="en-US" sz="1300" dirty="0"/>
        </a:p>
      </dgm:t>
    </dgm:pt>
    <dgm:pt modelId="{53C4A0A4-D3D5-4AA2-BF29-4232D94E8650}" type="parTrans" cxnId="{D7CBE182-8125-470E-AFF1-739EE91EB68C}">
      <dgm:prSet/>
      <dgm:spPr/>
      <dgm:t>
        <a:bodyPr/>
        <a:lstStyle/>
        <a:p>
          <a:endParaRPr lang="en-US"/>
        </a:p>
      </dgm:t>
    </dgm:pt>
    <dgm:pt modelId="{84616C48-4036-4479-93FC-D2E54685E76C}" type="sibTrans" cxnId="{D7CBE182-8125-470E-AFF1-739EE91EB68C}">
      <dgm:prSet/>
      <dgm:spPr/>
      <dgm:t>
        <a:bodyPr/>
        <a:lstStyle/>
        <a:p>
          <a:endParaRPr lang="en-US"/>
        </a:p>
      </dgm:t>
    </dgm:pt>
    <dgm:pt modelId="{A61A3FC3-52A1-48D7-B17D-DE312D6F7814}">
      <dgm:prSet phldrT="[Text]" custT="1"/>
      <dgm:spPr/>
      <dgm:t>
        <a:bodyPr/>
        <a:lstStyle/>
        <a:p>
          <a:r>
            <a:rPr lang="en-US" sz="1300" dirty="0"/>
            <a:t>CO</a:t>
          </a:r>
          <a:r>
            <a:rPr lang="en-US" sz="1300" baseline="-25000" dirty="0"/>
            <a:t>2</a:t>
          </a:r>
          <a:r>
            <a:rPr lang="en-US" sz="1300" baseline="0" dirty="0"/>
            <a:t> EOR ROLE CLARIFIED</a:t>
          </a:r>
          <a:endParaRPr lang="en-US" sz="1300" dirty="0"/>
        </a:p>
      </dgm:t>
    </dgm:pt>
    <dgm:pt modelId="{F7B64A07-1554-40E0-BCA0-C796BB855323}" type="parTrans" cxnId="{6FC5A4AF-E593-45DE-B7A3-A8D8D406CB61}">
      <dgm:prSet/>
      <dgm:spPr/>
      <dgm:t>
        <a:bodyPr/>
        <a:lstStyle/>
        <a:p>
          <a:endParaRPr lang="en-US"/>
        </a:p>
      </dgm:t>
    </dgm:pt>
    <dgm:pt modelId="{5C01A87B-8371-4F30-8FC3-BCD5D088B8F3}" type="sibTrans" cxnId="{6FC5A4AF-E593-45DE-B7A3-A8D8D406CB61}">
      <dgm:prSet/>
      <dgm:spPr/>
      <dgm:t>
        <a:bodyPr/>
        <a:lstStyle/>
        <a:p>
          <a:endParaRPr lang="en-US"/>
        </a:p>
      </dgm:t>
    </dgm:pt>
    <dgm:pt modelId="{62FB2BD0-9318-48A1-A04B-ACAD4BBD2837}">
      <dgm:prSet phldrT="[Text]" custT="1"/>
      <dgm:spPr/>
      <dgm:t>
        <a:bodyPr/>
        <a:lstStyle/>
        <a:p>
          <a:r>
            <a:rPr lang="en-US" sz="1300" dirty="0"/>
            <a:t>COMPETITIVE BIDDING PROCESS FOR EXPLORATON LICENCES</a:t>
          </a:r>
        </a:p>
      </dgm:t>
    </dgm:pt>
    <dgm:pt modelId="{10BE04D4-72D8-45A6-8C98-CD7CB302CF03}" type="parTrans" cxnId="{526B423D-C16B-4C1D-BEB3-FB8C46B580DB}">
      <dgm:prSet/>
      <dgm:spPr/>
      <dgm:t>
        <a:bodyPr/>
        <a:lstStyle/>
        <a:p>
          <a:endParaRPr lang="en-US"/>
        </a:p>
      </dgm:t>
    </dgm:pt>
    <dgm:pt modelId="{5438C978-CA13-4972-A3BC-00BF9EA7C6A1}" type="sibTrans" cxnId="{526B423D-C16B-4C1D-BEB3-FB8C46B580DB}">
      <dgm:prSet/>
      <dgm:spPr/>
      <dgm:t>
        <a:bodyPr/>
        <a:lstStyle/>
        <a:p>
          <a:endParaRPr lang="en-US"/>
        </a:p>
      </dgm:t>
    </dgm:pt>
    <dgm:pt modelId="{D6F4AE55-06A9-411A-8E77-A5A3FE5F025D}">
      <dgm:prSet phldrT="[Text]" custT="1"/>
      <dgm:spPr/>
      <dgm:t>
        <a:bodyPr/>
        <a:lstStyle/>
        <a:p>
          <a:r>
            <a:rPr lang="en-US" sz="1300" dirty="0"/>
            <a:t>NO CO</a:t>
          </a:r>
          <a:r>
            <a:rPr lang="en-US" sz="1300" baseline="-25000" dirty="0"/>
            <a:t>2 </a:t>
          </a:r>
          <a:r>
            <a:rPr lang="en-US" sz="1300" dirty="0"/>
            <a:t>AGGREGATOR PROPOSED</a:t>
          </a:r>
        </a:p>
      </dgm:t>
    </dgm:pt>
    <dgm:pt modelId="{FFCCB63C-AA09-424D-812A-01149C5120F8}" type="parTrans" cxnId="{81D19F1E-1A9A-4AAC-A8E9-F30E7C9CAB5C}">
      <dgm:prSet/>
      <dgm:spPr/>
      <dgm:t>
        <a:bodyPr/>
        <a:lstStyle/>
        <a:p>
          <a:endParaRPr lang="en-US"/>
        </a:p>
      </dgm:t>
    </dgm:pt>
    <dgm:pt modelId="{81B202B3-667E-47C9-B905-C6B04410061B}" type="sibTrans" cxnId="{81D19F1E-1A9A-4AAC-A8E9-F30E7C9CAB5C}">
      <dgm:prSet/>
      <dgm:spPr/>
      <dgm:t>
        <a:bodyPr/>
        <a:lstStyle/>
        <a:p>
          <a:endParaRPr lang="en-US"/>
        </a:p>
      </dgm:t>
    </dgm:pt>
    <dgm:pt modelId="{71FFA588-ECFC-4A44-A33A-3C4732148753}">
      <dgm:prSet phldrT="[Text]" custT="1"/>
      <dgm:spPr/>
      <dgm:t>
        <a:bodyPr/>
        <a:lstStyle/>
        <a:p>
          <a:r>
            <a:rPr lang="en-US" sz="1300" dirty="0"/>
            <a:t>POST CLOSURE LIABILITIES SPLIT BETWEEN STATE &amp; LICENSEE</a:t>
          </a:r>
        </a:p>
      </dgm:t>
    </dgm:pt>
    <dgm:pt modelId="{2722BCB3-0FD3-4BFD-9F31-C8B6E58A4941}" type="parTrans" cxnId="{2E2212D3-2EAB-4E19-93B1-D5D8C5F0A5C7}">
      <dgm:prSet/>
      <dgm:spPr/>
      <dgm:t>
        <a:bodyPr/>
        <a:lstStyle/>
        <a:p>
          <a:endParaRPr lang="en-US"/>
        </a:p>
      </dgm:t>
    </dgm:pt>
    <dgm:pt modelId="{B81D4885-BD82-4C21-AAC6-167DC594D1A9}" type="sibTrans" cxnId="{2E2212D3-2EAB-4E19-93B1-D5D8C5F0A5C7}">
      <dgm:prSet/>
      <dgm:spPr/>
      <dgm:t>
        <a:bodyPr/>
        <a:lstStyle/>
        <a:p>
          <a:endParaRPr lang="en-US"/>
        </a:p>
      </dgm:t>
    </dgm:pt>
    <dgm:pt modelId="{9D87AED2-89B4-4C09-8C5E-3BAF06B3C9F7}">
      <dgm:prSet phldrT="[Text]" custT="1"/>
      <dgm:spPr/>
      <dgm:t>
        <a:bodyPr/>
        <a:lstStyle/>
        <a:p>
          <a:r>
            <a:rPr lang="en-US" sz="1300" dirty="0"/>
            <a:t>POST CLOSURE LIABILITIES ABSORBED BY STATE</a:t>
          </a:r>
        </a:p>
      </dgm:t>
    </dgm:pt>
    <dgm:pt modelId="{5532F1D4-02EF-4EA7-AE30-257FA72BD6DD}" type="parTrans" cxnId="{91BFF50C-FF99-4F57-9FC9-0C554A7BCE76}">
      <dgm:prSet/>
      <dgm:spPr/>
      <dgm:t>
        <a:bodyPr/>
        <a:lstStyle/>
        <a:p>
          <a:endParaRPr lang="en-US"/>
        </a:p>
      </dgm:t>
    </dgm:pt>
    <dgm:pt modelId="{3C89A579-B14E-4A23-9D6B-9C39C815F767}" type="sibTrans" cxnId="{91BFF50C-FF99-4F57-9FC9-0C554A7BCE76}">
      <dgm:prSet/>
      <dgm:spPr/>
      <dgm:t>
        <a:bodyPr/>
        <a:lstStyle/>
        <a:p>
          <a:endParaRPr lang="en-US"/>
        </a:p>
      </dgm:t>
    </dgm:pt>
    <dgm:pt modelId="{2D55D5FA-1053-4FAE-98F2-735AEC77E9D1}">
      <dgm:prSet phldrT="[Text]" custT="1"/>
      <dgm:spPr/>
      <dgm:t>
        <a:bodyPr/>
        <a:lstStyle/>
        <a:p>
          <a:r>
            <a:rPr lang="en-US" sz="1300" b="0" dirty="0"/>
            <a:t>NO PROVISIONS FOR STATE FUNDING</a:t>
          </a:r>
        </a:p>
      </dgm:t>
    </dgm:pt>
    <dgm:pt modelId="{AD6C5C47-03D5-4AEB-9E3E-ABDF9EAF0788}" type="parTrans" cxnId="{A7E77BAB-9EA7-439B-BF9C-6C9D9D2E70FB}">
      <dgm:prSet/>
      <dgm:spPr/>
      <dgm:t>
        <a:bodyPr/>
        <a:lstStyle/>
        <a:p>
          <a:endParaRPr lang="en-US"/>
        </a:p>
      </dgm:t>
    </dgm:pt>
    <dgm:pt modelId="{B312C681-9260-446A-B583-A08442930AA3}" type="sibTrans" cxnId="{A7E77BAB-9EA7-439B-BF9C-6C9D9D2E70FB}">
      <dgm:prSet/>
      <dgm:spPr/>
      <dgm:t>
        <a:bodyPr/>
        <a:lstStyle/>
        <a:p>
          <a:endParaRPr lang="en-US"/>
        </a:p>
      </dgm:t>
    </dgm:pt>
    <dgm:pt modelId="{5C128F2E-2C82-4954-B5F6-7214DC0AA112}">
      <dgm:prSet phldrT="[Text]" custT="1"/>
      <dgm:spPr/>
      <dgm:t>
        <a:bodyPr/>
        <a:lstStyle/>
        <a:p>
          <a:r>
            <a:rPr lang="en-US" sz="1300" dirty="0"/>
            <a:t>GREEN FUND AMENDMENT TO TARGET CO</a:t>
          </a:r>
          <a:r>
            <a:rPr lang="en-US" sz="1300" baseline="-25000" dirty="0"/>
            <a:t>2</a:t>
          </a:r>
          <a:r>
            <a:rPr lang="en-US" sz="1300" baseline="0" dirty="0"/>
            <a:t> STORAGE PROJECTS</a:t>
          </a:r>
          <a:endParaRPr lang="en-US" sz="1300" dirty="0"/>
        </a:p>
      </dgm:t>
    </dgm:pt>
    <dgm:pt modelId="{0642355A-4AE9-477C-95F5-539C8804F3D7}" type="parTrans" cxnId="{5E94959D-D3BF-4410-80B1-37AA1B0BEBF1}">
      <dgm:prSet/>
      <dgm:spPr/>
      <dgm:t>
        <a:bodyPr/>
        <a:lstStyle/>
        <a:p>
          <a:endParaRPr lang="en-US"/>
        </a:p>
      </dgm:t>
    </dgm:pt>
    <dgm:pt modelId="{BC63B98D-C513-48D6-98C7-9B92D4F15E5E}" type="sibTrans" cxnId="{5E94959D-D3BF-4410-80B1-37AA1B0BEBF1}">
      <dgm:prSet/>
      <dgm:spPr/>
      <dgm:t>
        <a:bodyPr/>
        <a:lstStyle/>
        <a:p>
          <a:endParaRPr lang="en-US"/>
        </a:p>
      </dgm:t>
    </dgm:pt>
    <dgm:pt modelId="{CF6776A5-13A7-422D-B333-EDBEE7662E61}">
      <dgm:prSet phldrT="[Text]" custT="1"/>
      <dgm:spPr/>
      <dgm:t>
        <a:bodyPr/>
        <a:lstStyle/>
        <a:p>
          <a:r>
            <a:rPr lang="en-US" sz="1300" b="0" dirty="0"/>
            <a:t>SIMULTANEOUS  </a:t>
          </a:r>
          <a:r>
            <a:rPr lang="en-US" sz="1300" dirty="0"/>
            <a:t>CO</a:t>
          </a:r>
          <a:r>
            <a:rPr lang="en-US" sz="1300" baseline="-25000" dirty="0"/>
            <a:t>2 </a:t>
          </a:r>
          <a:r>
            <a:rPr lang="en-US" sz="1300" b="0" dirty="0"/>
            <a:t>STORAGE &amp; O&amp;G EXTRACTION OPERATIONS NOT ADDRESSED</a:t>
          </a:r>
        </a:p>
      </dgm:t>
    </dgm:pt>
    <dgm:pt modelId="{B43BFF6F-105D-44E5-B78D-F27E56F53830}" type="parTrans" cxnId="{3EFDA949-57F6-4934-A330-831A0552B526}">
      <dgm:prSet/>
      <dgm:spPr/>
      <dgm:t>
        <a:bodyPr/>
        <a:lstStyle/>
        <a:p>
          <a:endParaRPr lang="en-US"/>
        </a:p>
      </dgm:t>
    </dgm:pt>
    <dgm:pt modelId="{5A2609E7-8D69-433C-84CC-97C23B985F0E}" type="sibTrans" cxnId="{3EFDA949-57F6-4934-A330-831A0552B526}">
      <dgm:prSet/>
      <dgm:spPr/>
      <dgm:t>
        <a:bodyPr/>
        <a:lstStyle/>
        <a:p>
          <a:endParaRPr lang="en-US"/>
        </a:p>
      </dgm:t>
    </dgm:pt>
    <dgm:pt modelId="{D0B35F7A-CB56-42DC-BC30-1A95068E92D0}">
      <dgm:prSet phldrT="[Text]" custT="1"/>
      <dgm:spPr/>
      <dgm:t>
        <a:bodyPr/>
        <a:lstStyle/>
        <a:p>
          <a:r>
            <a:rPr lang="en-US" sz="1300" dirty="0"/>
            <a:t>SIMULTANEOUS STORAGE &amp; EXTRACTION OPERATIONS PROTOCOL INCLUDED</a:t>
          </a:r>
        </a:p>
      </dgm:t>
    </dgm:pt>
    <dgm:pt modelId="{598EA0B2-CFAB-4B3A-85AA-2ECD546A836B}" type="parTrans" cxnId="{4499DAC4-9520-403B-B91E-518506783CBC}">
      <dgm:prSet/>
      <dgm:spPr/>
      <dgm:t>
        <a:bodyPr/>
        <a:lstStyle/>
        <a:p>
          <a:endParaRPr lang="en-US"/>
        </a:p>
      </dgm:t>
    </dgm:pt>
    <dgm:pt modelId="{6437305D-56AB-494E-9AC2-139625B9DCE2}" type="sibTrans" cxnId="{4499DAC4-9520-403B-B91E-518506783CBC}">
      <dgm:prSet/>
      <dgm:spPr/>
      <dgm:t>
        <a:bodyPr/>
        <a:lstStyle/>
        <a:p>
          <a:endParaRPr lang="en-US"/>
        </a:p>
      </dgm:t>
    </dgm:pt>
    <dgm:pt modelId="{13650A74-4709-4C0A-A191-FE9739283192}">
      <dgm:prSet phldrT="[Text]"/>
      <dgm:spPr/>
      <dgm:t>
        <a:bodyPr/>
        <a:lstStyle/>
        <a:p>
          <a:r>
            <a:rPr lang="en-US" b="1" dirty="0"/>
            <a:t>Final Draft (Jan 2025</a:t>
          </a:r>
          <a:r>
            <a:rPr lang="en-US" dirty="0"/>
            <a:t>)</a:t>
          </a:r>
        </a:p>
      </dgm:t>
    </dgm:pt>
    <dgm:pt modelId="{7540E800-0CEB-4F0E-A236-12949414022D}" type="parTrans" cxnId="{5D6AD5AF-8B8B-4645-9C4C-7E541548996E}">
      <dgm:prSet/>
      <dgm:spPr/>
      <dgm:t>
        <a:bodyPr/>
        <a:lstStyle/>
        <a:p>
          <a:endParaRPr lang="en-US"/>
        </a:p>
      </dgm:t>
    </dgm:pt>
    <dgm:pt modelId="{A8AD4650-03CA-4498-9B77-84C8C4AAEF75}" type="sibTrans" cxnId="{5D6AD5AF-8B8B-4645-9C4C-7E541548996E}">
      <dgm:prSet/>
      <dgm:spPr/>
      <dgm:t>
        <a:bodyPr/>
        <a:lstStyle/>
        <a:p>
          <a:endParaRPr lang="en-US"/>
        </a:p>
      </dgm:t>
    </dgm:pt>
    <dgm:pt modelId="{CF006C76-A619-448F-A3AB-2CE9EA7E0E11}">
      <dgm:prSet phldrT="[Text]" custT="1"/>
      <dgm:spPr/>
      <dgm:t>
        <a:bodyPr/>
        <a:lstStyle/>
        <a:p>
          <a:r>
            <a:rPr lang="en-US" sz="1300" b="0" dirty="0"/>
            <a:t>GREATLY EXPANDED THE DRAFTING INSTRUCTIONS DEFINITIONS TO CLARIFY TECHNICAL, &amp; CONTRACT TERMS</a:t>
          </a:r>
        </a:p>
      </dgm:t>
    </dgm:pt>
    <dgm:pt modelId="{CA8703C4-ED55-4176-ACCA-C06F139893A9}" type="parTrans" cxnId="{E227521B-0DAC-4C81-B736-0A6237C77D7B}">
      <dgm:prSet/>
      <dgm:spPr/>
      <dgm:t>
        <a:bodyPr/>
        <a:lstStyle/>
        <a:p>
          <a:endParaRPr lang="en-US"/>
        </a:p>
      </dgm:t>
    </dgm:pt>
    <dgm:pt modelId="{AAB0B90E-28CE-4DA9-8969-F21D9CD0F4BE}" type="sibTrans" cxnId="{E227521B-0DAC-4C81-B736-0A6237C77D7B}">
      <dgm:prSet/>
      <dgm:spPr/>
      <dgm:t>
        <a:bodyPr/>
        <a:lstStyle/>
        <a:p>
          <a:endParaRPr lang="en-US"/>
        </a:p>
      </dgm:t>
    </dgm:pt>
    <dgm:pt modelId="{C8E85678-823A-44FA-8D98-5C0BC5ADC550}">
      <dgm:prSet phldrT="[Text]" custT="1"/>
      <dgm:spPr/>
      <dgm:t>
        <a:bodyPr/>
        <a:lstStyle/>
        <a:p>
          <a:r>
            <a:rPr lang="en-US" sz="1300" b="0" dirty="0"/>
            <a:t> INCLUSION OF TERMS AND CONDITIONS FOR  EXPLORATION LICENCE, STORAGE PERMIT AND DECOMMISSIONING ACTIVITIES</a:t>
          </a:r>
        </a:p>
      </dgm:t>
    </dgm:pt>
    <dgm:pt modelId="{CF12EC4E-C2D5-4DAE-AA15-AC29497C0A3A}" type="parTrans" cxnId="{A20FB35A-D5AA-4B97-BCC8-00A1B8C9F937}">
      <dgm:prSet/>
      <dgm:spPr/>
      <dgm:t>
        <a:bodyPr/>
        <a:lstStyle/>
        <a:p>
          <a:endParaRPr lang="en-US"/>
        </a:p>
      </dgm:t>
    </dgm:pt>
    <dgm:pt modelId="{CAA645BA-6F8F-4B5F-ACD7-F4B6A49CF389}" type="sibTrans" cxnId="{A20FB35A-D5AA-4B97-BCC8-00A1B8C9F937}">
      <dgm:prSet/>
      <dgm:spPr/>
      <dgm:t>
        <a:bodyPr/>
        <a:lstStyle/>
        <a:p>
          <a:endParaRPr lang="en-US"/>
        </a:p>
      </dgm:t>
    </dgm:pt>
    <dgm:pt modelId="{071E6E5E-DCC8-4BDA-9732-4527AACD152B}">
      <dgm:prSet phldrT="[Text]" custT="1"/>
      <dgm:spPr/>
      <dgm:t>
        <a:bodyPr/>
        <a:lstStyle/>
        <a:p>
          <a:r>
            <a:rPr lang="en-US" sz="1300" b="0" dirty="0"/>
            <a:t> </a:t>
          </a:r>
          <a:r>
            <a:rPr lang="en-US" sz="1300" b="0" cap="all" baseline="0" dirty="0"/>
            <a:t>Inclusion of a time frame for the exploration licence, decommissioning programme submission &amp; transfer of ownership</a:t>
          </a:r>
        </a:p>
      </dgm:t>
    </dgm:pt>
    <dgm:pt modelId="{810A1860-E003-4439-A754-76CEE1752B68}" type="parTrans" cxnId="{A5407841-708B-49E4-9DE4-9418A010215D}">
      <dgm:prSet/>
      <dgm:spPr/>
      <dgm:t>
        <a:bodyPr/>
        <a:lstStyle/>
        <a:p>
          <a:endParaRPr lang="en-US"/>
        </a:p>
      </dgm:t>
    </dgm:pt>
    <dgm:pt modelId="{5E9F0B44-2B38-4041-9CFF-547A125B5BFF}" type="sibTrans" cxnId="{A5407841-708B-49E4-9DE4-9418A010215D}">
      <dgm:prSet/>
      <dgm:spPr/>
      <dgm:t>
        <a:bodyPr/>
        <a:lstStyle/>
        <a:p>
          <a:endParaRPr lang="en-US"/>
        </a:p>
      </dgm:t>
    </dgm:pt>
    <dgm:pt modelId="{2DDD4813-E21F-487D-8E20-581FD87E4C98}">
      <dgm:prSet phldrT="[Text]" custT="1"/>
      <dgm:spPr/>
      <dgm:t>
        <a:bodyPr/>
        <a:lstStyle/>
        <a:p>
          <a:r>
            <a:rPr lang="en-US" sz="1300" b="0" dirty="0"/>
            <a:t>COMPREHENSIVE AND EXPANDED  PROCESS OUTLINE FOR A CCS PROJECT</a:t>
          </a:r>
        </a:p>
      </dgm:t>
    </dgm:pt>
    <dgm:pt modelId="{856D963A-295B-405E-BB66-DA1387F34D93}" type="parTrans" cxnId="{D9AE538F-190A-4B0F-BB66-043D802F4263}">
      <dgm:prSet/>
      <dgm:spPr/>
      <dgm:t>
        <a:bodyPr/>
        <a:lstStyle/>
        <a:p>
          <a:endParaRPr lang="en-US"/>
        </a:p>
      </dgm:t>
    </dgm:pt>
    <dgm:pt modelId="{4C6675EB-07A9-43D2-948F-12096C26CEAC}" type="sibTrans" cxnId="{D9AE538F-190A-4B0F-BB66-043D802F4263}">
      <dgm:prSet/>
      <dgm:spPr/>
      <dgm:t>
        <a:bodyPr/>
        <a:lstStyle/>
        <a:p>
          <a:endParaRPr lang="en-US"/>
        </a:p>
      </dgm:t>
    </dgm:pt>
    <dgm:pt modelId="{5AFDFC62-76B9-49C7-B66B-3208AAF4D890}">
      <dgm:prSet phldrT="[Text]" custT="1"/>
      <dgm:spPr/>
      <dgm:t>
        <a:bodyPr/>
        <a:lstStyle/>
        <a:p>
          <a:r>
            <a:rPr lang="en-US" sz="1300" b="0" cap="all" baseline="0" dirty="0"/>
            <a:t>Comprehensive statement of Government’s acceptance of liability post closure &amp; conditions for the transfer. </a:t>
          </a:r>
        </a:p>
      </dgm:t>
    </dgm:pt>
    <dgm:pt modelId="{8FA5D332-243B-4759-8277-90D8A44E9F77}" type="parTrans" cxnId="{3BBC066B-FF72-42CA-97BC-4E0F773E36DC}">
      <dgm:prSet/>
      <dgm:spPr/>
      <dgm:t>
        <a:bodyPr/>
        <a:lstStyle/>
        <a:p>
          <a:endParaRPr lang="en-US"/>
        </a:p>
      </dgm:t>
    </dgm:pt>
    <dgm:pt modelId="{058CA66F-031F-4536-BE80-D7C3F9D6EB15}" type="sibTrans" cxnId="{3BBC066B-FF72-42CA-97BC-4E0F773E36DC}">
      <dgm:prSet/>
      <dgm:spPr/>
      <dgm:t>
        <a:bodyPr/>
        <a:lstStyle/>
        <a:p>
          <a:endParaRPr lang="en-US"/>
        </a:p>
      </dgm:t>
    </dgm:pt>
    <dgm:pt modelId="{4548DBAD-A2BA-499A-9FF0-223B8CE78DA9}" type="pres">
      <dgm:prSet presAssocID="{CB2D8970-CACC-4C05-81F4-19E796C402A3}" presName="linearFlow" presStyleCnt="0">
        <dgm:presLayoutVars>
          <dgm:dir/>
          <dgm:animLvl val="lvl"/>
          <dgm:resizeHandles val="exact"/>
        </dgm:presLayoutVars>
      </dgm:prSet>
      <dgm:spPr/>
    </dgm:pt>
    <dgm:pt modelId="{E9557BF3-13DB-43CF-9A06-7ADB59E04CAD}" type="pres">
      <dgm:prSet presAssocID="{F7B7B52B-A151-4AA7-9197-64C88DBD1869}" presName="composite" presStyleCnt="0"/>
      <dgm:spPr/>
    </dgm:pt>
    <dgm:pt modelId="{B5ED61E1-41B4-4425-88BC-C4073A3DA2F7}" type="pres">
      <dgm:prSet presAssocID="{F7B7B52B-A151-4AA7-9197-64C88DBD186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F7C048A-C6F6-4783-9371-3711EABA86B4}" type="pres">
      <dgm:prSet presAssocID="{F7B7B52B-A151-4AA7-9197-64C88DBD1869}" presName="descendantText" presStyleLbl="alignAcc1" presStyleIdx="0" presStyleCnt="3">
        <dgm:presLayoutVars>
          <dgm:bulletEnabled val="1"/>
        </dgm:presLayoutVars>
      </dgm:prSet>
      <dgm:spPr/>
    </dgm:pt>
    <dgm:pt modelId="{801F1DC6-A4FA-4B01-86E9-F000DB0002C6}" type="pres">
      <dgm:prSet presAssocID="{365EA88E-38AF-48CD-860B-69C949F5A614}" presName="sp" presStyleCnt="0"/>
      <dgm:spPr/>
    </dgm:pt>
    <dgm:pt modelId="{F9E51012-E5D7-4FEC-B7CA-D63AF3A5DAFC}" type="pres">
      <dgm:prSet presAssocID="{2C0535AC-F934-4FE4-B565-0E0458C08F61}" presName="composite" presStyleCnt="0"/>
      <dgm:spPr/>
    </dgm:pt>
    <dgm:pt modelId="{BC456C93-C75A-4534-A5FF-D6140F6C6F0F}" type="pres">
      <dgm:prSet presAssocID="{2C0535AC-F934-4FE4-B565-0E0458C08F6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263E26A-5986-47E1-995D-2F86C577510C}" type="pres">
      <dgm:prSet presAssocID="{2C0535AC-F934-4FE4-B565-0E0458C08F61}" presName="descendantText" presStyleLbl="alignAcc1" presStyleIdx="1" presStyleCnt="3">
        <dgm:presLayoutVars>
          <dgm:bulletEnabled val="1"/>
        </dgm:presLayoutVars>
      </dgm:prSet>
      <dgm:spPr/>
    </dgm:pt>
    <dgm:pt modelId="{7FFA4683-79A0-4EE3-9148-0BEC260C09AA}" type="pres">
      <dgm:prSet presAssocID="{62F23D5A-04A4-4593-9933-480DF8E3BCD6}" presName="sp" presStyleCnt="0"/>
      <dgm:spPr/>
    </dgm:pt>
    <dgm:pt modelId="{13E7954D-692F-482B-813E-1907B31161BC}" type="pres">
      <dgm:prSet presAssocID="{13650A74-4709-4C0A-A191-FE9739283192}" presName="composite" presStyleCnt="0"/>
      <dgm:spPr/>
    </dgm:pt>
    <dgm:pt modelId="{6B26EC88-4BDE-4FFC-8A54-64C4C7A8CC25}" type="pres">
      <dgm:prSet presAssocID="{13650A74-4709-4C0A-A191-FE973928319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60EB59-16E4-433B-A35B-7973ECDCB7CD}" type="pres">
      <dgm:prSet presAssocID="{13650A74-4709-4C0A-A191-FE9739283192}" presName="descendantText" presStyleLbl="alignAcc1" presStyleIdx="2" presStyleCnt="3" custScaleX="97934">
        <dgm:presLayoutVars>
          <dgm:bulletEnabled val="1"/>
        </dgm:presLayoutVars>
      </dgm:prSet>
      <dgm:spPr/>
    </dgm:pt>
  </dgm:ptLst>
  <dgm:cxnLst>
    <dgm:cxn modelId="{7FAF9304-3E8C-4E6C-BC3F-BCA4E2C16351}" type="presOf" srcId="{5C128F2E-2C82-4954-B5F6-7214DC0AA112}" destId="{A263E26A-5986-47E1-995D-2F86C577510C}" srcOrd="0" destOrd="4" presId="urn:microsoft.com/office/officeart/2005/8/layout/chevron2"/>
    <dgm:cxn modelId="{286ADB06-2FAB-426D-B44A-E22451BDB6DC}" type="presOf" srcId="{13650A74-4709-4C0A-A191-FE9739283192}" destId="{6B26EC88-4BDE-4FFC-8A54-64C4C7A8CC25}" srcOrd="0" destOrd="0" presId="urn:microsoft.com/office/officeart/2005/8/layout/chevron2"/>
    <dgm:cxn modelId="{43003F08-88FA-4B26-A42C-5B6173608A1C}" type="presOf" srcId="{62FB2BD0-9318-48A1-A04B-ACAD4BBD2837}" destId="{A263E26A-5986-47E1-995D-2F86C577510C}" srcOrd="0" destOrd="3" presId="urn:microsoft.com/office/officeart/2005/8/layout/chevron2"/>
    <dgm:cxn modelId="{91BFF50C-FF99-4F57-9FC9-0C554A7BCE76}" srcId="{2C0535AC-F934-4FE4-B565-0E0458C08F61}" destId="{9D87AED2-89B4-4C09-8C5E-3BAF06B3C9F7}" srcOrd="0" destOrd="0" parTransId="{5532F1D4-02EF-4EA7-AE30-257FA72BD6DD}" sibTransId="{3C89A579-B14E-4A23-9D6B-9C39C815F767}"/>
    <dgm:cxn modelId="{ED06071B-2BEA-4A4F-8281-1BAB88026940}" type="presOf" srcId="{76FE4DF6-7E60-4E38-B2BB-7056065457F7}" destId="{A263E26A-5986-47E1-995D-2F86C577510C}" srcOrd="0" destOrd="1" presId="urn:microsoft.com/office/officeart/2005/8/layout/chevron2"/>
    <dgm:cxn modelId="{E227521B-0DAC-4C81-B736-0A6237C77D7B}" srcId="{13650A74-4709-4C0A-A191-FE9739283192}" destId="{CF006C76-A619-448F-A3AB-2CE9EA7E0E11}" srcOrd="0" destOrd="0" parTransId="{CA8703C4-ED55-4176-ACCA-C06F139893A9}" sibTransId="{AAB0B90E-28CE-4DA9-8969-F21D9CD0F4BE}"/>
    <dgm:cxn modelId="{2D79C71D-C6C5-4ED1-9139-458AB0E77A88}" type="presOf" srcId="{F7B7B52B-A151-4AA7-9197-64C88DBD1869}" destId="{B5ED61E1-41B4-4425-88BC-C4073A3DA2F7}" srcOrd="0" destOrd="0" presId="urn:microsoft.com/office/officeart/2005/8/layout/chevron2"/>
    <dgm:cxn modelId="{81D19F1E-1A9A-4AAC-A8E9-F30E7C9CAB5C}" srcId="{F7B7B52B-A151-4AA7-9197-64C88DBD1869}" destId="{D6F4AE55-06A9-411A-8E77-A5A3FE5F025D}" srcOrd="1" destOrd="0" parTransId="{FFCCB63C-AA09-424D-812A-01149C5120F8}" sibTransId="{81B202B3-667E-47C9-B905-C6B04410061B}"/>
    <dgm:cxn modelId="{CB978721-B383-4953-B66A-B1A2F291138B}" srcId="{CB2D8970-CACC-4C05-81F4-19E796C402A3}" destId="{2C0535AC-F934-4FE4-B565-0E0458C08F61}" srcOrd="1" destOrd="0" parTransId="{BDF032BB-1D5E-40F9-BC75-8B5D1EADCF7E}" sibTransId="{62F23D5A-04A4-4593-9933-480DF8E3BCD6}"/>
    <dgm:cxn modelId="{E0606030-F6E8-43D5-9779-A89498463DB3}" type="presOf" srcId="{9D87AED2-89B4-4C09-8C5E-3BAF06B3C9F7}" destId="{A263E26A-5986-47E1-995D-2F86C577510C}" srcOrd="0" destOrd="0" presId="urn:microsoft.com/office/officeart/2005/8/layout/chevron2"/>
    <dgm:cxn modelId="{526B423D-C16B-4C1D-BEB3-FB8C46B580DB}" srcId="{2C0535AC-F934-4FE4-B565-0E0458C08F61}" destId="{62FB2BD0-9318-48A1-A04B-ACAD4BBD2837}" srcOrd="3" destOrd="0" parTransId="{10BE04D4-72D8-45A6-8C98-CD7CB302CF03}" sibTransId="{5438C978-CA13-4972-A3BC-00BF9EA7C6A1}"/>
    <dgm:cxn modelId="{A5407841-708B-49E4-9DE4-9418A010215D}" srcId="{13650A74-4709-4C0A-A191-FE9739283192}" destId="{071E6E5E-DCC8-4BDA-9732-4527AACD152B}" srcOrd="2" destOrd="0" parTransId="{810A1860-E003-4439-A754-76CEE1752B68}" sibTransId="{5E9F0B44-2B38-4041-9CFF-547A125B5BFF}"/>
    <dgm:cxn modelId="{14E5D167-B7B9-4E5F-849B-833F83530336}" type="presOf" srcId="{71FFA588-ECFC-4A44-A33A-3C4732148753}" destId="{8F7C048A-C6F6-4783-9371-3711EABA86B4}" srcOrd="0" destOrd="0" presId="urn:microsoft.com/office/officeart/2005/8/layout/chevron2"/>
    <dgm:cxn modelId="{3EFDA949-57F6-4934-A330-831A0552B526}" srcId="{F7B7B52B-A151-4AA7-9197-64C88DBD1869}" destId="{CF6776A5-13A7-422D-B333-EDBEE7662E61}" srcOrd="5" destOrd="0" parTransId="{B43BFF6F-105D-44E5-B78D-F27E56F53830}" sibTransId="{5A2609E7-8D69-433C-84CC-97C23B985F0E}"/>
    <dgm:cxn modelId="{3BBC066B-FF72-42CA-97BC-4E0F773E36DC}" srcId="{13650A74-4709-4C0A-A191-FE9739283192}" destId="{5AFDFC62-76B9-49C7-B66B-3208AAF4D890}" srcOrd="3" destOrd="0" parTransId="{8FA5D332-243B-4759-8277-90D8A44E9F77}" sibTransId="{058CA66F-031F-4536-BE80-D7C3F9D6EB15}"/>
    <dgm:cxn modelId="{EFFF2153-AAF9-4AF1-BE8E-5439ED1E52CD}" type="presOf" srcId="{CF6776A5-13A7-422D-B333-EDBEE7662E61}" destId="{8F7C048A-C6F6-4783-9371-3711EABA86B4}" srcOrd="0" destOrd="5" presId="urn:microsoft.com/office/officeart/2005/8/layout/chevron2"/>
    <dgm:cxn modelId="{DC717253-F1E7-4F93-93AB-88B838ACF6AC}" type="presOf" srcId="{CF006C76-A619-448F-A3AB-2CE9EA7E0E11}" destId="{FE60EB59-16E4-433B-A35B-7973ECDCB7CD}" srcOrd="0" destOrd="0" presId="urn:microsoft.com/office/officeart/2005/8/layout/chevron2"/>
    <dgm:cxn modelId="{B4C7B173-49E3-4003-B4DF-02E624E1F24F}" type="presOf" srcId="{C8E85678-823A-44FA-8D98-5C0BC5ADC550}" destId="{FE60EB59-16E4-433B-A35B-7973ECDCB7CD}" srcOrd="0" destOrd="4" presId="urn:microsoft.com/office/officeart/2005/8/layout/chevron2"/>
    <dgm:cxn modelId="{9DEFD379-22DB-440B-B5E7-D9DE5C2AFD1A}" srcId="{F7B7B52B-A151-4AA7-9197-64C88DBD1869}" destId="{51D46898-3769-456E-95CE-91BAC6C9B896}" srcOrd="3" destOrd="0" parTransId="{74A83854-5944-4504-A2E5-3DB8BA009554}" sibTransId="{9330C3BC-6086-4570-A2E5-144B4F4E44D2}"/>
    <dgm:cxn modelId="{A20FB35A-D5AA-4B97-BCC8-00A1B8C9F937}" srcId="{13650A74-4709-4C0A-A191-FE9739283192}" destId="{C8E85678-823A-44FA-8D98-5C0BC5ADC550}" srcOrd="4" destOrd="0" parTransId="{CF12EC4E-C2D5-4DAE-AA15-AC29497C0A3A}" sibTransId="{CAA645BA-6F8F-4B5F-ACD7-F4B6A49CF389}"/>
    <dgm:cxn modelId="{B5D3477D-013B-40D9-B44E-13C5EBE4832F}" type="presOf" srcId="{D6F4AE55-06A9-411A-8E77-A5A3FE5F025D}" destId="{8F7C048A-C6F6-4783-9371-3711EABA86B4}" srcOrd="0" destOrd="1" presId="urn:microsoft.com/office/officeart/2005/8/layout/chevron2"/>
    <dgm:cxn modelId="{D7CBE182-8125-470E-AFF1-739EE91EB68C}" srcId="{2C0535AC-F934-4FE4-B565-0E0458C08F61}" destId="{76FE4DF6-7E60-4E38-B2BB-7056065457F7}" srcOrd="1" destOrd="0" parTransId="{53C4A0A4-D3D5-4AA2-BF29-4232D94E8650}" sibTransId="{84616C48-4036-4479-93FC-D2E54685E76C}"/>
    <dgm:cxn modelId="{D9AE538F-190A-4B0F-BB66-043D802F4263}" srcId="{13650A74-4709-4C0A-A191-FE9739283192}" destId="{2DDD4813-E21F-487D-8E20-581FD87E4C98}" srcOrd="1" destOrd="0" parTransId="{856D963A-295B-405E-BB66-DA1387F34D93}" sibTransId="{4C6675EB-07A9-43D2-948F-12096C26CEAC}"/>
    <dgm:cxn modelId="{7B273A90-2903-4E80-8010-2BA100FB0A82}" type="presOf" srcId="{51D46898-3769-456E-95CE-91BAC6C9B896}" destId="{8F7C048A-C6F6-4783-9371-3711EABA86B4}" srcOrd="0" destOrd="3" presId="urn:microsoft.com/office/officeart/2005/8/layout/chevron2"/>
    <dgm:cxn modelId="{8CC78494-6EF9-472E-AF65-330F9BDB5382}" type="presOf" srcId="{A61A3FC3-52A1-48D7-B17D-DE312D6F7814}" destId="{A263E26A-5986-47E1-995D-2F86C577510C}" srcOrd="0" destOrd="2" presId="urn:microsoft.com/office/officeart/2005/8/layout/chevron2"/>
    <dgm:cxn modelId="{5E94959D-D3BF-4410-80B1-37AA1B0BEBF1}" srcId="{2C0535AC-F934-4FE4-B565-0E0458C08F61}" destId="{5C128F2E-2C82-4954-B5F6-7214DC0AA112}" srcOrd="4" destOrd="0" parTransId="{0642355A-4AE9-477C-95F5-539C8804F3D7}" sibTransId="{BC63B98D-C513-48D6-98C7-9B92D4F15E5E}"/>
    <dgm:cxn modelId="{1D1AD8A2-871F-48D1-A2EC-EC6A3C3258C3}" type="presOf" srcId="{2D55D5FA-1053-4FAE-98F2-735AEC77E9D1}" destId="{8F7C048A-C6F6-4783-9371-3711EABA86B4}" srcOrd="0" destOrd="4" presId="urn:microsoft.com/office/officeart/2005/8/layout/chevron2"/>
    <dgm:cxn modelId="{7D3D13A3-34D8-4A94-A5E2-489975F5761E}" type="presOf" srcId="{1BD04BE0-F895-40BF-AE3A-0EE5C11F0DB7}" destId="{8F7C048A-C6F6-4783-9371-3711EABA86B4}" srcOrd="0" destOrd="2" presId="urn:microsoft.com/office/officeart/2005/8/layout/chevron2"/>
    <dgm:cxn modelId="{A7E77BAB-9EA7-439B-BF9C-6C9D9D2E70FB}" srcId="{F7B7B52B-A151-4AA7-9197-64C88DBD1869}" destId="{2D55D5FA-1053-4FAE-98F2-735AEC77E9D1}" srcOrd="4" destOrd="0" parTransId="{AD6C5C47-03D5-4AEB-9E3E-ABDF9EAF0788}" sibTransId="{B312C681-9260-446A-B583-A08442930AA3}"/>
    <dgm:cxn modelId="{6FC5A4AF-E593-45DE-B7A3-A8D8D406CB61}" srcId="{2C0535AC-F934-4FE4-B565-0E0458C08F61}" destId="{A61A3FC3-52A1-48D7-B17D-DE312D6F7814}" srcOrd="2" destOrd="0" parTransId="{F7B64A07-1554-40E0-BCA0-C796BB855323}" sibTransId="{5C01A87B-8371-4F30-8FC3-BCD5D088B8F3}"/>
    <dgm:cxn modelId="{5D6AD5AF-8B8B-4645-9C4C-7E541548996E}" srcId="{CB2D8970-CACC-4C05-81F4-19E796C402A3}" destId="{13650A74-4709-4C0A-A191-FE9739283192}" srcOrd="2" destOrd="0" parTransId="{7540E800-0CEB-4F0E-A236-12949414022D}" sibTransId="{A8AD4650-03CA-4498-9B77-84C8C4AAEF75}"/>
    <dgm:cxn modelId="{4499DAC4-9520-403B-B91E-518506783CBC}" srcId="{2C0535AC-F934-4FE4-B565-0E0458C08F61}" destId="{D0B35F7A-CB56-42DC-BC30-1A95068E92D0}" srcOrd="5" destOrd="0" parTransId="{598EA0B2-CFAB-4B3A-85AA-2ECD546A836B}" sibTransId="{6437305D-56AB-494E-9AC2-139625B9DCE2}"/>
    <dgm:cxn modelId="{ACAAC3CF-36A0-4EC2-9592-AF50A1E2628A}" type="presOf" srcId="{5AFDFC62-76B9-49C7-B66B-3208AAF4D890}" destId="{FE60EB59-16E4-433B-A35B-7973ECDCB7CD}" srcOrd="0" destOrd="3" presId="urn:microsoft.com/office/officeart/2005/8/layout/chevron2"/>
    <dgm:cxn modelId="{2E2212D3-2EAB-4E19-93B1-D5D8C5F0A5C7}" srcId="{F7B7B52B-A151-4AA7-9197-64C88DBD1869}" destId="{71FFA588-ECFC-4A44-A33A-3C4732148753}" srcOrd="0" destOrd="0" parTransId="{2722BCB3-0FD3-4BFD-9F31-C8B6E58A4941}" sibTransId="{B81D4885-BD82-4C21-AAC6-167DC594D1A9}"/>
    <dgm:cxn modelId="{EFFA1FD5-C4FE-41E7-AE5A-A1C909AB52AA}" srcId="{F7B7B52B-A151-4AA7-9197-64C88DBD1869}" destId="{1BD04BE0-F895-40BF-AE3A-0EE5C11F0DB7}" srcOrd="2" destOrd="0" parTransId="{539B6C10-0E6E-4B34-AEC8-FE1C66AFF08D}" sibTransId="{AC9E49FF-A086-43C0-A564-C3E540B7F190}"/>
    <dgm:cxn modelId="{9C6ACED5-F81B-4E41-BCDD-D70B213D81A9}" type="presOf" srcId="{CB2D8970-CACC-4C05-81F4-19E796C402A3}" destId="{4548DBAD-A2BA-499A-9FF0-223B8CE78DA9}" srcOrd="0" destOrd="0" presId="urn:microsoft.com/office/officeart/2005/8/layout/chevron2"/>
    <dgm:cxn modelId="{5450B0E3-005C-4C9E-8240-2CFC2E758E71}" type="presOf" srcId="{2C0535AC-F934-4FE4-B565-0E0458C08F61}" destId="{BC456C93-C75A-4534-A5FF-D6140F6C6F0F}" srcOrd="0" destOrd="0" presId="urn:microsoft.com/office/officeart/2005/8/layout/chevron2"/>
    <dgm:cxn modelId="{BAAB2DE9-7E62-4F2C-96BB-4EAD9C069926}" type="presOf" srcId="{2DDD4813-E21F-487D-8E20-581FD87E4C98}" destId="{FE60EB59-16E4-433B-A35B-7973ECDCB7CD}" srcOrd="0" destOrd="1" presId="urn:microsoft.com/office/officeart/2005/8/layout/chevron2"/>
    <dgm:cxn modelId="{395BE2E9-25B1-4222-AB4E-A16A3BDDEF07}" type="presOf" srcId="{071E6E5E-DCC8-4BDA-9732-4527AACD152B}" destId="{FE60EB59-16E4-433B-A35B-7973ECDCB7CD}" srcOrd="0" destOrd="2" presId="urn:microsoft.com/office/officeart/2005/8/layout/chevron2"/>
    <dgm:cxn modelId="{CAFCD8EC-22F3-488C-8978-B8CBE0E0E02A}" type="presOf" srcId="{D0B35F7A-CB56-42DC-BC30-1A95068E92D0}" destId="{A263E26A-5986-47E1-995D-2F86C577510C}" srcOrd="0" destOrd="5" presId="urn:microsoft.com/office/officeart/2005/8/layout/chevron2"/>
    <dgm:cxn modelId="{41279CF6-7683-4C4D-82EC-FC8C61ADDCC4}" srcId="{CB2D8970-CACC-4C05-81F4-19E796C402A3}" destId="{F7B7B52B-A151-4AA7-9197-64C88DBD1869}" srcOrd="0" destOrd="0" parTransId="{30FD8089-72CA-41B7-ADE4-570852B9D77D}" sibTransId="{365EA88E-38AF-48CD-860B-69C949F5A614}"/>
    <dgm:cxn modelId="{B6AD2B8B-283C-42E4-B441-26641DFB0CB9}" type="presParOf" srcId="{4548DBAD-A2BA-499A-9FF0-223B8CE78DA9}" destId="{E9557BF3-13DB-43CF-9A06-7ADB59E04CAD}" srcOrd="0" destOrd="0" presId="urn:microsoft.com/office/officeart/2005/8/layout/chevron2"/>
    <dgm:cxn modelId="{62458F31-705D-4464-A648-B791BDA8FEB0}" type="presParOf" srcId="{E9557BF3-13DB-43CF-9A06-7ADB59E04CAD}" destId="{B5ED61E1-41B4-4425-88BC-C4073A3DA2F7}" srcOrd="0" destOrd="0" presId="urn:microsoft.com/office/officeart/2005/8/layout/chevron2"/>
    <dgm:cxn modelId="{C1E72D2E-DD36-408B-A4E3-F170C62CBB8C}" type="presParOf" srcId="{E9557BF3-13DB-43CF-9A06-7ADB59E04CAD}" destId="{8F7C048A-C6F6-4783-9371-3711EABA86B4}" srcOrd="1" destOrd="0" presId="urn:microsoft.com/office/officeart/2005/8/layout/chevron2"/>
    <dgm:cxn modelId="{6C60807A-186F-487E-A784-F370B5F1C8B2}" type="presParOf" srcId="{4548DBAD-A2BA-499A-9FF0-223B8CE78DA9}" destId="{801F1DC6-A4FA-4B01-86E9-F000DB0002C6}" srcOrd="1" destOrd="0" presId="urn:microsoft.com/office/officeart/2005/8/layout/chevron2"/>
    <dgm:cxn modelId="{BD5DF130-3959-4FE1-A348-28840C6844D6}" type="presParOf" srcId="{4548DBAD-A2BA-499A-9FF0-223B8CE78DA9}" destId="{F9E51012-E5D7-4FEC-B7CA-D63AF3A5DAFC}" srcOrd="2" destOrd="0" presId="urn:microsoft.com/office/officeart/2005/8/layout/chevron2"/>
    <dgm:cxn modelId="{B1710042-59EA-4C3D-ADCF-CEA5BAADE233}" type="presParOf" srcId="{F9E51012-E5D7-4FEC-B7CA-D63AF3A5DAFC}" destId="{BC456C93-C75A-4534-A5FF-D6140F6C6F0F}" srcOrd="0" destOrd="0" presId="urn:microsoft.com/office/officeart/2005/8/layout/chevron2"/>
    <dgm:cxn modelId="{24050AA5-7FF7-4207-A179-4E47C1760DA0}" type="presParOf" srcId="{F9E51012-E5D7-4FEC-B7CA-D63AF3A5DAFC}" destId="{A263E26A-5986-47E1-995D-2F86C577510C}" srcOrd="1" destOrd="0" presId="urn:microsoft.com/office/officeart/2005/8/layout/chevron2"/>
    <dgm:cxn modelId="{2B745A54-DCAD-4DDA-9EEA-E530DB94A72E}" type="presParOf" srcId="{4548DBAD-A2BA-499A-9FF0-223B8CE78DA9}" destId="{7FFA4683-79A0-4EE3-9148-0BEC260C09AA}" srcOrd="3" destOrd="0" presId="urn:microsoft.com/office/officeart/2005/8/layout/chevron2"/>
    <dgm:cxn modelId="{16B7D1DB-0421-4A60-A143-1A74186F78B8}" type="presParOf" srcId="{4548DBAD-A2BA-499A-9FF0-223B8CE78DA9}" destId="{13E7954D-692F-482B-813E-1907B31161BC}" srcOrd="4" destOrd="0" presId="urn:microsoft.com/office/officeart/2005/8/layout/chevron2"/>
    <dgm:cxn modelId="{37126EA8-504C-4745-8FA7-8B235103C337}" type="presParOf" srcId="{13E7954D-692F-482B-813E-1907B31161BC}" destId="{6B26EC88-4BDE-4FFC-8A54-64C4C7A8CC25}" srcOrd="0" destOrd="0" presId="urn:microsoft.com/office/officeart/2005/8/layout/chevron2"/>
    <dgm:cxn modelId="{EA0A0E8A-846D-4893-966C-00F72B7FE57E}" type="presParOf" srcId="{13E7954D-692F-482B-813E-1907B31161BC}" destId="{FE60EB59-16E4-433B-A35B-7973ECDCB7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C74776-07A6-4AA9-A18C-E09C4D9D2289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446E8F-8080-44C5-82D5-4D42642052D2}">
      <dgm:prSet phldrT="[Text]" custT="1"/>
      <dgm:spPr/>
      <dgm:t>
        <a:bodyPr/>
        <a:lstStyle/>
        <a:p>
          <a:r>
            <a:rPr lang="en-US" sz="1600" dirty="0"/>
            <a:t>Carbon Capture &amp; CO2 EOR Steering Committee</a:t>
          </a:r>
        </a:p>
      </dgm:t>
    </dgm:pt>
    <dgm:pt modelId="{D58B7BC8-CDFF-4D44-A587-CCDFC6FB3660}" type="parTrans" cxnId="{498A8240-ECC5-47D0-A418-BF3BB4515904}">
      <dgm:prSet/>
      <dgm:spPr/>
      <dgm:t>
        <a:bodyPr/>
        <a:lstStyle/>
        <a:p>
          <a:endParaRPr lang="en-US"/>
        </a:p>
      </dgm:t>
    </dgm:pt>
    <dgm:pt modelId="{AD98B678-5F10-493D-B4E3-FA7464B1A6E8}" type="sibTrans" cxnId="{498A8240-ECC5-47D0-A418-BF3BB4515904}">
      <dgm:prSet/>
      <dgm:spPr/>
      <dgm:t>
        <a:bodyPr/>
        <a:lstStyle/>
        <a:p>
          <a:endParaRPr lang="en-US"/>
        </a:p>
      </dgm:t>
    </dgm:pt>
    <dgm:pt modelId="{471CF80A-898A-4601-8736-EB0BC315DEC8}" type="asst">
      <dgm:prSet phldrT="[Text]" custT="1"/>
      <dgm:spPr/>
      <dgm:t>
        <a:bodyPr/>
        <a:lstStyle/>
        <a:p>
          <a:r>
            <a:rPr lang="en-US" sz="1600" dirty="0"/>
            <a:t>Steering Committee Coordinator</a:t>
          </a:r>
        </a:p>
      </dgm:t>
    </dgm:pt>
    <dgm:pt modelId="{E783F5AE-7F81-4F6D-8DAE-CB51E9BC7A9B}" type="parTrans" cxnId="{956ACA89-D7C2-47E1-BA63-3940B06A8B08}">
      <dgm:prSet/>
      <dgm:spPr/>
      <dgm:t>
        <a:bodyPr/>
        <a:lstStyle/>
        <a:p>
          <a:endParaRPr lang="en-US"/>
        </a:p>
      </dgm:t>
    </dgm:pt>
    <dgm:pt modelId="{397562CC-41FC-4F89-B33C-755B07066DD3}" type="sibTrans" cxnId="{956ACA89-D7C2-47E1-BA63-3940B06A8B08}">
      <dgm:prSet/>
      <dgm:spPr/>
      <dgm:t>
        <a:bodyPr/>
        <a:lstStyle/>
        <a:p>
          <a:endParaRPr lang="en-US"/>
        </a:p>
      </dgm:t>
    </dgm:pt>
    <dgm:pt modelId="{8CFC1486-B2B1-4A5C-A35E-FF9FEE5A8121}">
      <dgm:prSet phldrT="[Text]" custT="1"/>
      <dgm:spPr/>
      <dgm:t>
        <a:bodyPr/>
        <a:lstStyle/>
        <a:p>
          <a:r>
            <a:rPr lang="en-US" sz="1600" dirty="0"/>
            <a:t>Technical/Subsurface Workgroup</a:t>
          </a:r>
        </a:p>
      </dgm:t>
    </dgm:pt>
    <dgm:pt modelId="{FACE36CA-1EB8-4F54-97EB-4CEDB772C941}" type="parTrans" cxnId="{ECC347C0-5B25-40CD-8F6A-D3F4B020B698}">
      <dgm:prSet/>
      <dgm:spPr/>
      <dgm:t>
        <a:bodyPr/>
        <a:lstStyle/>
        <a:p>
          <a:endParaRPr lang="en-US"/>
        </a:p>
      </dgm:t>
    </dgm:pt>
    <dgm:pt modelId="{8236C9B4-3232-4AD6-814A-4AA4349458F7}" type="sibTrans" cxnId="{ECC347C0-5B25-40CD-8F6A-D3F4B020B698}">
      <dgm:prSet/>
      <dgm:spPr/>
      <dgm:t>
        <a:bodyPr/>
        <a:lstStyle/>
        <a:p>
          <a:endParaRPr lang="en-US"/>
        </a:p>
      </dgm:t>
    </dgm:pt>
    <dgm:pt modelId="{71E7AC59-3A15-41AA-90E2-5E17EB760C60}">
      <dgm:prSet phldrT="[Text]" custT="1"/>
      <dgm:spPr/>
      <dgm:t>
        <a:bodyPr/>
        <a:lstStyle/>
        <a:p>
          <a:r>
            <a:rPr lang="en-US" sz="1600" dirty="0"/>
            <a:t>UWI/UTT Carbon Storage Atlas Workgroup</a:t>
          </a:r>
        </a:p>
      </dgm:t>
    </dgm:pt>
    <dgm:pt modelId="{08AEA47B-061E-4AB2-9FEC-250467A7E126}" type="parTrans" cxnId="{19ADF41A-A9AA-407E-A9BC-3573BDEC90FA}">
      <dgm:prSet/>
      <dgm:spPr/>
      <dgm:t>
        <a:bodyPr/>
        <a:lstStyle/>
        <a:p>
          <a:endParaRPr lang="en-US"/>
        </a:p>
      </dgm:t>
    </dgm:pt>
    <dgm:pt modelId="{531A93AC-2989-4236-B227-99D5F2978068}" type="sibTrans" cxnId="{19ADF41A-A9AA-407E-A9BC-3573BDEC90FA}">
      <dgm:prSet/>
      <dgm:spPr/>
      <dgm:t>
        <a:bodyPr/>
        <a:lstStyle/>
        <a:p>
          <a:endParaRPr lang="en-US"/>
        </a:p>
      </dgm:t>
    </dgm:pt>
    <dgm:pt modelId="{1AE4F9F6-C05A-4B39-BEE8-69E8C565F647}">
      <dgm:prSet phldrT="[Text]" custT="1"/>
      <dgm:spPr/>
      <dgm:t>
        <a:bodyPr/>
        <a:lstStyle/>
        <a:p>
          <a:r>
            <a:rPr lang="en-US" sz="1600" dirty="0"/>
            <a:t>GHG/Methane Emissions Workgroup </a:t>
          </a:r>
        </a:p>
      </dgm:t>
    </dgm:pt>
    <dgm:pt modelId="{6877B449-DEE2-4475-B180-6AC87E484207}" type="parTrans" cxnId="{3113408E-BFC9-4780-81B4-E41A44E96505}">
      <dgm:prSet/>
      <dgm:spPr/>
      <dgm:t>
        <a:bodyPr/>
        <a:lstStyle/>
        <a:p>
          <a:endParaRPr lang="en-US"/>
        </a:p>
      </dgm:t>
    </dgm:pt>
    <dgm:pt modelId="{FEF7726B-0CA5-445F-9037-5066FCAF4462}" type="sibTrans" cxnId="{3113408E-BFC9-4780-81B4-E41A44E96505}">
      <dgm:prSet/>
      <dgm:spPr/>
      <dgm:t>
        <a:bodyPr/>
        <a:lstStyle/>
        <a:p>
          <a:endParaRPr lang="en-US"/>
        </a:p>
      </dgm:t>
    </dgm:pt>
    <dgm:pt modelId="{C44299E4-56FB-43D6-B8CA-E9581530A874}">
      <dgm:prSet phldrT="[Text]"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Legal/Regulatory Workgroup</a:t>
          </a:r>
        </a:p>
      </dgm:t>
    </dgm:pt>
    <dgm:pt modelId="{F0986794-9EB9-42AE-AD15-CC3B994BBB55}" type="parTrans" cxnId="{F81983DD-D5DA-4D18-94C1-D85E98701492}">
      <dgm:prSet/>
      <dgm:spPr/>
      <dgm:t>
        <a:bodyPr/>
        <a:lstStyle/>
        <a:p>
          <a:endParaRPr lang="en-US"/>
        </a:p>
      </dgm:t>
    </dgm:pt>
    <dgm:pt modelId="{243855F8-13FA-4931-9193-54648ED6BDC6}" type="sibTrans" cxnId="{F81983DD-D5DA-4D18-94C1-D85E98701492}">
      <dgm:prSet/>
      <dgm:spPr/>
      <dgm:t>
        <a:bodyPr/>
        <a:lstStyle/>
        <a:p>
          <a:endParaRPr lang="en-US"/>
        </a:p>
      </dgm:t>
    </dgm:pt>
    <dgm:pt modelId="{B7E0F710-69D4-45C4-80E0-C01DBC360EEA}">
      <dgm:prSet phldrT="[Text]" custT="1"/>
      <dgm:spPr/>
      <dgm:t>
        <a:bodyPr/>
        <a:lstStyle/>
        <a:p>
          <a:r>
            <a:rPr lang="en-US" sz="1800" b="1" dirty="0">
              <a:solidFill>
                <a:srgbClr val="FFC000"/>
              </a:solidFill>
            </a:rPr>
            <a:t>Funding / Commercial Workgroup</a:t>
          </a:r>
        </a:p>
      </dgm:t>
    </dgm:pt>
    <dgm:pt modelId="{A1A2C7C7-EDE3-45DB-9CF5-79DF2B10F167}" type="parTrans" cxnId="{EB10CD1F-130E-45E8-9B3F-7217AAB76CC3}">
      <dgm:prSet/>
      <dgm:spPr/>
      <dgm:t>
        <a:bodyPr/>
        <a:lstStyle/>
        <a:p>
          <a:endParaRPr lang="en-US"/>
        </a:p>
      </dgm:t>
    </dgm:pt>
    <dgm:pt modelId="{A6D2826B-E28B-42D3-9590-B193802F47FB}" type="sibTrans" cxnId="{EB10CD1F-130E-45E8-9B3F-7217AAB76CC3}">
      <dgm:prSet/>
      <dgm:spPr/>
      <dgm:t>
        <a:bodyPr/>
        <a:lstStyle/>
        <a:p>
          <a:endParaRPr lang="en-US"/>
        </a:p>
      </dgm:t>
    </dgm:pt>
    <dgm:pt modelId="{9FB40BC3-5BFF-4091-A827-F5042BFA6B26}" type="pres">
      <dgm:prSet presAssocID="{A0C74776-07A6-4AA9-A18C-E09C4D9D22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A8AFFB-AC22-4C7D-A58F-21EF0363E757}" type="pres">
      <dgm:prSet presAssocID="{FF446E8F-8080-44C5-82D5-4D42642052D2}" presName="hierRoot1" presStyleCnt="0">
        <dgm:presLayoutVars>
          <dgm:hierBranch val="init"/>
        </dgm:presLayoutVars>
      </dgm:prSet>
      <dgm:spPr/>
    </dgm:pt>
    <dgm:pt modelId="{BFB2F4D6-D245-4F34-985D-2FCB301A3625}" type="pres">
      <dgm:prSet presAssocID="{FF446E8F-8080-44C5-82D5-4D42642052D2}" presName="rootComposite1" presStyleCnt="0"/>
      <dgm:spPr/>
    </dgm:pt>
    <dgm:pt modelId="{A5B5EF11-A2D4-45C3-A6C7-DA903074462F}" type="pres">
      <dgm:prSet presAssocID="{FF446E8F-8080-44C5-82D5-4D42642052D2}" presName="rootText1" presStyleLbl="node0" presStyleIdx="0" presStyleCnt="1" custScaleX="126806" custScaleY="150095">
        <dgm:presLayoutVars>
          <dgm:chPref val="3"/>
        </dgm:presLayoutVars>
      </dgm:prSet>
      <dgm:spPr/>
    </dgm:pt>
    <dgm:pt modelId="{4F2A7649-412F-44AB-8568-6B0D23AEBE6F}" type="pres">
      <dgm:prSet presAssocID="{FF446E8F-8080-44C5-82D5-4D42642052D2}" presName="rootConnector1" presStyleLbl="node1" presStyleIdx="0" presStyleCnt="0"/>
      <dgm:spPr/>
    </dgm:pt>
    <dgm:pt modelId="{740E4F0A-1D1D-4EB7-8C77-5AAABD07A082}" type="pres">
      <dgm:prSet presAssocID="{FF446E8F-8080-44C5-82D5-4D42642052D2}" presName="hierChild2" presStyleCnt="0"/>
      <dgm:spPr/>
    </dgm:pt>
    <dgm:pt modelId="{7A64D09E-C32A-4272-B90F-CBC121376EF9}" type="pres">
      <dgm:prSet presAssocID="{FACE36CA-1EB8-4F54-97EB-4CEDB772C941}" presName="Name37" presStyleLbl="parChTrans1D2" presStyleIdx="0" presStyleCnt="6"/>
      <dgm:spPr/>
    </dgm:pt>
    <dgm:pt modelId="{84C9CF21-138C-4E0A-8F59-7C3E9A802050}" type="pres">
      <dgm:prSet presAssocID="{8CFC1486-B2B1-4A5C-A35E-FF9FEE5A8121}" presName="hierRoot2" presStyleCnt="0">
        <dgm:presLayoutVars>
          <dgm:hierBranch val="init"/>
        </dgm:presLayoutVars>
      </dgm:prSet>
      <dgm:spPr/>
    </dgm:pt>
    <dgm:pt modelId="{13734584-A148-4101-907C-F65F52E6ABFA}" type="pres">
      <dgm:prSet presAssocID="{8CFC1486-B2B1-4A5C-A35E-FF9FEE5A8121}" presName="rootComposite" presStyleCnt="0"/>
      <dgm:spPr/>
    </dgm:pt>
    <dgm:pt modelId="{31D326CE-832B-49EA-8D64-404620DA7CC7}" type="pres">
      <dgm:prSet presAssocID="{8CFC1486-B2B1-4A5C-A35E-FF9FEE5A8121}" presName="rootText" presStyleLbl="node2" presStyleIdx="0" presStyleCnt="5" custScaleX="119278">
        <dgm:presLayoutVars>
          <dgm:chPref val="3"/>
        </dgm:presLayoutVars>
      </dgm:prSet>
      <dgm:spPr/>
    </dgm:pt>
    <dgm:pt modelId="{7665BFC1-B781-4671-8C92-3B15439F3EA3}" type="pres">
      <dgm:prSet presAssocID="{8CFC1486-B2B1-4A5C-A35E-FF9FEE5A8121}" presName="rootConnector" presStyleLbl="node2" presStyleIdx="0" presStyleCnt="5"/>
      <dgm:spPr/>
    </dgm:pt>
    <dgm:pt modelId="{AF839CB4-25FC-48FB-85DD-21A45416C15F}" type="pres">
      <dgm:prSet presAssocID="{8CFC1486-B2B1-4A5C-A35E-FF9FEE5A8121}" presName="hierChild4" presStyleCnt="0"/>
      <dgm:spPr/>
    </dgm:pt>
    <dgm:pt modelId="{E38957A5-96B8-46F6-9E70-076C4C8C421D}" type="pres">
      <dgm:prSet presAssocID="{8CFC1486-B2B1-4A5C-A35E-FF9FEE5A8121}" presName="hierChild5" presStyleCnt="0"/>
      <dgm:spPr/>
    </dgm:pt>
    <dgm:pt modelId="{4744CF93-40A5-4264-A5F6-7EE2882B62BA}" type="pres">
      <dgm:prSet presAssocID="{08AEA47B-061E-4AB2-9FEC-250467A7E126}" presName="Name37" presStyleLbl="parChTrans1D2" presStyleIdx="1" presStyleCnt="6"/>
      <dgm:spPr/>
    </dgm:pt>
    <dgm:pt modelId="{756E7D38-292F-4345-BF75-A3D1FC1266CB}" type="pres">
      <dgm:prSet presAssocID="{71E7AC59-3A15-41AA-90E2-5E17EB760C60}" presName="hierRoot2" presStyleCnt="0">
        <dgm:presLayoutVars>
          <dgm:hierBranch val="init"/>
        </dgm:presLayoutVars>
      </dgm:prSet>
      <dgm:spPr/>
    </dgm:pt>
    <dgm:pt modelId="{EC8F08D1-96B8-487E-B788-0D141A4397C2}" type="pres">
      <dgm:prSet presAssocID="{71E7AC59-3A15-41AA-90E2-5E17EB760C60}" presName="rootComposite" presStyleCnt="0"/>
      <dgm:spPr/>
    </dgm:pt>
    <dgm:pt modelId="{76874EDB-563B-4CC2-960C-4323BC1304CB}" type="pres">
      <dgm:prSet presAssocID="{71E7AC59-3A15-41AA-90E2-5E17EB760C60}" presName="rootText" presStyleLbl="node2" presStyleIdx="1" presStyleCnt="5" custScaleX="118087" custScaleY="147908">
        <dgm:presLayoutVars>
          <dgm:chPref val="3"/>
        </dgm:presLayoutVars>
      </dgm:prSet>
      <dgm:spPr/>
    </dgm:pt>
    <dgm:pt modelId="{E7DCA6E0-9DCF-49B3-B66D-0EE7539EF73D}" type="pres">
      <dgm:prSet presAssocID="{71E7AC59-3A15-41AA-90E2-5E17EB760C60}" presName="rootConnector" presStyleLbl="node2" presStyleIdx="1" presStyleCnt="5"/>
      <dgm:spPr/>
    </dgm:pt>
    <dgm:pt modelId="{BA3218E0-7677-4A20-B224-D94007B15527}" type="pres">
      <dgm:prSet presAssocID="{71E7AC59-3A15-41AA-90E2-5E17EB760C60}" presName="hierChild4" presStyleCnt="0"/>
      <dgm:spPr/>
    </dgm:pt>
    <dgm:pt modelId="{92CCAF36-6E5F-4D7C-A7DB-4E2A90F75E6C}" type="pres">
      <dgm:prSet presAssocID="{71E7AC59-3A15-41AA-90E2-5E17EB760C60}" presName="hierChild5" presStyleCnt="0"/>
      <dgm:spPr/>
    </dgm:pt>
    <dgm:pt modelId="{CA477A4C-A426-4AF6-9D5B-6E00DB23B327}" type="pres">
      <dgm:prSet presAssocID="{6877B449-DEE2-4475-B180-6AC87E484207}" presName="Name37" presStyleLbl="parChTrans1D2" presStyleIdx="2" presStyleCnt="6"/>
      <dgm:spPr/>
    </dgm:pt>
    <dgm:pt modelId="{BC1F91D3-61B3-450B-96F0-F048C0024703}" type="pres">
      <dgm:prSet presAssocID="{1AE4F9F6-C05A-4B39-BEE8-69E8C565F647}" presName="hierRoot2" presStyleCnt="0">
        <dgm:presLayoutVars>
          <dgm:hierBranch val="init"/>
        </dgm:presLayoutVars>
      </dgm:prSet>
      <dgm:spPr/>
    </dgm:pt>
    <dgm:pt modelId="{26535D46-F5EA-4978-A3E4-C8CA5420A0F8}" type="pres">
      <dgm:prSet presAssocID="{1AE4F9F6-C05A-4B39-BEE8-69E8C565F647}" presName="rootComposite" presStyleCnt="0"/>
      <dgm:spPr/>
    </dgm:pt>
    <dgm:pt modelId="{206BD4C1-AE90-4D8A-B82D-4A149D48C0A0}" type="pres">
      <dgm:prSet presAssocID="{1AE4F9F6-C05A-4B39-BEE8-69E8C565F647}" presName="rootText" presStyleLbl="node2" presStyleIdx="2" presStyleCnt="5" custScaleX="110246">
        <dgm:presLayoutVars>
          <dgm:chPref val="3"/>
        </dgm:presLayoutVars>
      </dgm:prSet>
      <dgm:spPr/>
    </dgm:pt>
    <dgm:pt modelId="{181C03A2-8FFD-4BA3-AF4C-8B6B862F196D}" type="pres">
      <dgm:prSet presAssocID="{1AE4F9F6-C05A-4B39-BEE8-69E8C565F647}" presName="rootConnector" presStyleLbl="node2" presStyleIdx="2" presStyleCnt="5"/>
      <dgm:spPr/>
    </dgm:pt>
    <dgm:pt modelId="{FA2943AF-4944-4047-B96D-C2814E85CFA9}" type="pres">
      <dgm:prSet presAssocID="{1AE4F9F6-C05A-4B39-BEE8-69E8C565F647}" presName="hierChild4" presStyleCnt="0"/>
      <dgm:spPr/>
    </dgm:pt>
    <dgm:pt modelId="{7B11D894-1218-4EEC-9C62-B92486E12373}" type="pres">
      <dgm:prSet presAssocID="{1AE4F9F6-C05A-4B39-BEE8-69E8C565F647}" presName="hierChild5" presStyleCnt="0"/>
      <dgm:spPr/>
    </dgm:pt>
    <dgm:pt modelId="{1ED44A02-9F86-4439-A3AC-2D94D89F7DAE}" type="pres">
      <dgm:prSet presAssocID="{F0986794-9EB9-42AE-AD15-CC3B994BBB55}" presName="Name37" presStyleLbl="parChTrans1D2" presStyleIdx="3" presStyleCnt="6"/>
      <dgm:spPr/>
    </dgm:pt>
    <dgm:pt modelId="{353AF485-63DA-44E0-9AAA-BE5A4C971A67}" type="pres">
      <dgm:prSet presAssocID="{C44299E4-56FB-43D6-B8CA-E9581530A874}" presName="hierRoot2" presStyleCnt="0">
        <dgm:presLayoutVars>
          <dgm:hierBranch val="init"/>
        </dgm:presLayoutVars>
      </dgm:prSet>
      <dgm:spPr/>
    </dgm:pt>
    <dgm:pt modelId="{EE8CB7CF-54C0-4172-92CE-D5B84EA445BB}" type="pres">
      <dgm:prSet presAssocID="{C44299E4-56FB-43D6-B8CA-E9581530A874}" presName="rootComposite" presStyleCnt="0"/>
      <dgm:spPr/>
    </dgm:pt>
    <dgm:pt modelId="{E9CDCB70-BC09-4D32-9664-C3B14E9EF0FC}" type="pres">
      <dgm:prSet presAssocID="{C44299E4-56FB-43D6-B8CA-E9581530A874}" presName="rootText" presStyleLbl="node2" presStyleIdx="3" presStyleCnt="5" custScaleX="160526">
        <dgm:presLayoutVars>
          <dgm:chPref val="3"/>
        </dgm:presLayoutVars>
      </dgm:prSet>
      <dgm:spPr/>
    </dgm:pt>
    <dgm:pt modelId="{AA183ECD-D765-4C1D-946F-D4F1F2A9FDE8}" type="pres">
      <dgm:prSet presAssocID="{C44299E4-56FB-43D6-B8CA-E9581530A874}" presName="rootConnector" presStyleLbl="node2" presStyleIdx="3" presStyleCnt="5"/>
      <dgm:spPr/>
    </dgm:pt>
    <dgm:pt modelId="{BAF2162A-EDB3-41A8-9B83-C6C7DF94C12C}" type="pres">
      <dgm:prSet presAssocID="{C44299E4-56FB-43D6-B8CA-E9581530A874}" presName="hierChild4" presStyleCnt="0"/>
      <dgm:spPr/>
    </dgm:pt>
    <dgm:pt modelId="{E2B2A7B5-B2E9-43EF-87EC-7A991476D03C}" type="pres">
      <dgm:prSet presAssocID="{C44299E4-56FB-43D6-B8CA-E9581530A874}" presName="hierChild5" presStyleCnt="0"/>
      <dgm:spPr/>
    </dgm:pt>
    <dgm:pt modelId="{4C3DDBDB-5020-4A76-BD4A-E36F3A083387}" type="pres">
      <dgm:prSet presAssocID="{A1A2C7C7-EDE3-45DB-9CF5-79DF2B10F167}" presName="Name37" presStyleLbl="parChTrans1D2" presStyleIdx="4" presStyleCnt="6"/>
      <dgm:spPr/>
    </dgm:pt>
    <dgm:pt modelId="{30883FCB-A1A5-4AAB-A1C3-94C7CCA73C74}" type="pres">
      <dgm:prSet presAssocID="{B7E0F710-69D4-45C4-80E0-C01DBC360EEA}" presName="hierRoot2" presStyleCnt="0">
        <dgm:presLayoutVars>
          <dgm:hierBranch val="init"/>
        </dgm:presLayoutVars>
      </dgm:prSet>
      <dgm:spPr/>
    </dgm:pt>
    <dgm:pt modelId="{51DCB1CC-6BBC-4B99-AD81-92F13CA7AE0C}" type="pres">
      <dgm:prSet presAssocID="{B7E0F710-69D4-45C4-80E0-C01DBC360EEA}" presName="rootComposite" presStyleCnt="0"/>
      <dgm:spPr/>
    </dgm:pt>
    <dgm:pt modelId="{F587D7E7-8A29-46FA-8467-DFF918CE1166}" type="pres">
      <dgm:prSet presAssocID="{B7E0F710-69D4-45C4-80E0-C01DBC360EEA}" presName="rootText" presStyleLbl="node2" presStyleIdx="4" presStyleCnt="5" custScaleX="147754">
        <dgm:presLayoutVars>
          <dgm:chPref val="3"/>
        </dgm:presLayoutVars>
      </dgm:prSet>
      <dgm:spPr/>
    </dgm:pt>
    <dgm:pt modelId="{7C216701-8F95-4D3D-90CC-8A112EBA6F61}" type="pres">
      <dgm:prSet presAssocID="{B7E0F710-69D4-45C4-80E0-C01DBC360EEA}" presName="rootConnector" presStyleLbl="node2" presStyleIdx="4" presStyleCnt="5"/>
      <dgm:spPr/>
    </dgm:pt>
    <dgm:pt modelId="{C6244154-9D50-4364-937F-D194020169AB}" type="pres">
      <dgm:prSet presAssocID="{B7E0F710-69D4-45C4-80E0-C01DBC360EEA}" presName="hierChild4" presStyleCnt="0"/>
      <dgm:spPr/>
    </dgm:pt>
    <dgm:pt modelId="{C41B010E-9989-419B-A5A3-187749E79A8D}" type="pres">
      <dgm:prSet presAssocID="{B7E0F710-69D4-45C4-80E0-C01DBC360EEA}" presName="hierChild5" presStyleCnt="0"/>
      <dgm:spPr/>
    </dgm:pt>
    <dgm:pt modelId="{E2171083-C8F4-4E5C-BBC2-0DC329DFD195}" type="pres">
      <dgm:prSet presAssocID="{FF446E8F-8080-44C5-82D5-4D42642052D2}" presName="hierChild3" presStyleCnt="0"/>
      <dgm:spPr/>
    </dgm:pt>
    <dgm:pt modelId="{E2A00377-C9D3-4208-8E78-0EA06A320F5C}" type="pres">
      <dgm:prSet presAssocID="{E783F5AE-7F81-4F6D-8DAE-CB51E9BC7A9B}" presName="Name111" presStyleLbl="parChTrans1D2" presStyleIdx="5" presStyleCnt="6"/>
      <dgm:spPr/>
    </dgm:pt>
    <dgm:pt modelId="{A047A21A-D417-44A2-999C-BBB8A7C2943B}" type="pres">
      <dgm:prSet presAssocID="{471CF80A-898A-4601-8736-EB0BC315DEC8}" presName="hierRoot3" presStyleCnt="0">
        <dgm:presLayoutVars>
          <dgm:hierBranch val="init"/>
        </dgm:presLayoutVars>
      </dgm:prSet>
      <dgm:spPr/>
    </dgm:pt>
    <dgm:pt modelId="{0965AF39-1D43-46D6-9926-1B15D8FBB39D}" type="pres">
      <dgm:prSet presAssocID="{471CF80A-898A-4601-8736-EB0BC315DEC8}" presName="rootComposite3" presStyleCnt="0"/>
      <dgm:spPr/>
    </dgm:pt>
    <dgm:pt modelId="{FBF976FA-43EE-4FBB-857B-09FCBA6B7E7C}" type="pres">
      <dgm:prSet presAssocID="{471CF80A-898A-4601-8736-EB0BC315DEC8}" presName="rootText3" presStyleLbl="asst1" presStyleIdx="0" presStyleCnt="1">
        <dgm:presLayoutVars>
          <dgm:chPref val="3"/>
        </dgm:presLayoutVars>
      </dgm:prSet>
      <dgm:spPr/>
    </dgm:pt>
    <dgm:pt modelId="{E526ED55-6309-44B2-ABC3-815712C20213}" type="pres">
      <dgm:prSet presAssocID="{471CF80A-898A-4601-8736-EB0BC315DEC8}" presName="rootConnector3" presStyleLbl="asst1" presStyleIdx="0" presStyleCnt="1"/>
      <dgm:spPr/>
    </dgm:pt>
    <dgm:pt modelId="{CD04C63C-30D2-45BB-997B-D8538B1F5F59}" type="pres">
      <dgm:prSet presAssocID="{471CF80A-898A-4601-8736-EB0BC315DEC8}" presName="hierChild6" presStyleCnt="0"/>
      <dgm:spPr/>
    </dgm:pt>
    <dgm:pt modelId="{5B2B5236-33B4-4FDE-93A1-E720198F7E64}" type="pres">
      <dgm:prSet presAssocID="{471CF80A-898A-4601-8736-EB0BC315DEC8}" presName="hierChild7" presStyleCnt="0"/>
      <dgm:spPr/>
    </dgm:pt>
  </dgm:ptLst>
  <dgm:cxnLst>
    <dgm:cxn modelId="{6EA16509-FFA1-4C74-A7DC-72B9B0CFA6F7}" type="presOf" srcId="{6877B449-DEE2-4475-B180-6AC87E484207}" destId="{CA477A4C-A426-4AF6-9D5B-6E00DB23B327}" srcOrd="0" destOrd="0" presId="urn:microsoft.com/office/officeart/2005/8/layout/orgChart1"/>
    <dgm:cxn modelId="{19ADF41A-A9AA-407E-A9BC-3573BDEC90FA}" srcId="{FF446E8F-8080-44C5-82D5-4D42642052D2}" destId="{71E7AC59-3A15-41AA-90E2-5E17EB760C60}" srcOrd="2" destOrd="0" parTransId="{08AEA47B-061E-4AB2-9FEC-250467A7E126}" sibTransId="{531A93AC-2989-4236-B227-99D5F2978068}"/>
    <dgm:cxn modelId="{C8D2341B-E847-498D-AC55-5DBE5FBBFA61}" type="presOf" srcId="{8CFC1486-B2B1-4A5C-A35E-FF9FEE5A8121}" destId="{31D326CE-832B-49EA-8D64-404620DA7CC7}" srcOrd="0" destOrd="0" presId="urn:microsoft.com/office/officeart/2005/8/layout/orgChart1"/>
    <dgm:cxn modelId="{EB10CD1F-130E-45E8-9B3F-7217AAB76CC3}" srcId="{FF446E8F-8080-44C5-82D5-4D42642052D2}" destId="{B7E0F710-69D4-45C4-80E0-C01DBC360EEA}" srcOrd="5" destOrd="0" parTransId="{A1A2C7C7-EDE3-45DB-9CF5-79DF2B10F167}" sibTransId="{A6D2826B-E28B-42D3-9590-B193802F47FB}"/>
    <dgm:cxn modelId="{9F9AE225-F6B6-4A52-B570-055219ECE6D9}" type="presOf" srcId="{71E7AC59-3A15-41AA-90E2-5E17EB760C60}" destId="{E7DCA6E0-9DCF-49B3-B66D-0EE7539EF73D}" srcOrd="1" destOrd="0" presId="urn:microsoft.com/office/officeart/2005/8/layout/orgChart1"/>
    <dgm:cxn modelId="{000D393A-6182-4F5E-AFAA-D2A83F45C4E7}" type="presOf" srcId="{A1A2C7C7-EDE3-45DB-9CF5-79DF2B10F167}" destId="{4C3DDBDB-5020-4A76-BD4A-E36F3A083387}" srcOrd="0" destOrd="0" presId="urn:microsoft.com/office/officeart/2005/8/layout/orgChart1"/>
    <dgm:cxn modelId="{498A8240-ECC5-47D0-A418-BF3BB4515904}" srcId="{A0C74776-07A6-4AA9-A18C-E09C4D9D2289}" destId="{FF446E8F-8080-44C5-82D5-4D42642052D2}" srcOrd="0" destOrd="0" parTransId="{D58B7BC8-CDFF-4D44-A587-CCDFC6FB3660}" sibTransId="{AD98B678-5F10-493D-B4E3-FA7464B1A6E8}"/>
    <dgm:cxn modelId="{13B9DF40-5201-4529-B71B-A973C6C5A964}" type="presOf" srcId="{08AEA47B-061E-4AB2-9FEC-250467A7E126}" destId="{4744CF93-40A5-4264-A5F6-7EE2882B62BA}" srcOrd="0" destOrd="0" presId="urn:microsoft.com/office/officeart/2005/8/layout/orgChart1"/>
    <dgm:cxn modelId="{6114E45D-ABA1-4C00-953E-B70D3C2FEEE4}" type="presOf" srcId="{8CFC1486-B2B1-4A5C-A35E-FF9FEE5A8121}" destId="{7665BFC1-B781-4671-8C92-3B15439F3EA3}" srcOrd="1" destOrd="0" presId="urn:microsoft.com/office/officeart/2005/8/layout/orgChart1"/>
    <dgm:cxn modelId="{94B7DD61-2FEE-469D-AFBE-3A76B3C59C31}" type="presOf" srcId="{C44299E4-56FB-43D6-B8CA-E9581530A874}" destId="{E9CDCB70-BC09-4D32-9664-C3B14E9EF0FC}" srcOrd="0" destOrd="0" presId="urn:microsoft.com/office/officeart/2005/8/layout/orgChart1"/>
    <dgm:cxn modelId="{82120448-73BD-4C53-AFD4-5BDCCFB145C1}" type="presOf" srcId="{C44299E4-56FB-43D6-B8CA-E9581530A874}" destId="{AA183ECD-D765-4C1D-946F-D4F1F2A9FDE8}" srcOrd="1" destOrd="0" presId="urn:microsoft.com/office/officeart/2005/8/layout/orgChart1"/>
    <dgm:cxn modelId="{A82ED67F-3FAA-4DA1-AD3A-EBF7B49DD73A}" type="presOf" srcId="{471CF80A-898A-4601-8736-EB0BC315DEC8}" destId="{FBF976FA-43EE-4FBB-857B-09FCBA6B7E7C}" srcOrd="0" destOrd="0" presId="urn:microsoft.com/office/officeart/2005/8/layout/orgChart1"/>
    <dgm:cxn modelId="{9E572582-5AD8-452F-844C-647BCE1791B1}" type="presOf" srcId="{B7E0F710-69D4-45C4-80E0-C01DBC360EEA}" destId="{F587D7E7-8A29-46FA-8467-DFF918CE1166}" srcOrd="0" destOrd="0" presId="urn:microsoft.com/office/officeart/2005/8/layout/orgChart1"/>
    <dgm:cxn modelId="{6CECF785-1854-47C7-85D0-2BA84FB50562}" type="presOf" srcId="{F0986794-9EB9-42AE-AD15-CC3B994BBB55}" destId="{1ED44A02-9F86-4439-A3AC-2D94D89F7DAE}" srcOrd="0" destOrd="0" presId="urn:microsoft.com/office/officeart/2005/8/layout/orgChart1"/>
    <dgm:cxn modelId="{956ACA89-D7C2-47E1-BA63-3940B06A8B08}" srcId="{FF446E8F-8080-44C5-82D5-4D42642052D2}" destId="{471CF80A-898A-4601-8736-EB0BC315DEC8}" srcOrd="0" destOrd="0" parTransId="{E783F5AE-7F81-4F6D-8DAE-CB51E9BC7A9B}" sibTransId="{397562CC-41FC-4F89-B33C-755B07066DD3}"/>
    <dgm:cxn modelId="{851D258D-E2F4-4B09-A31A-E6DE8A2C337D}" type="presOf" srcId="{471CF80A-898A-4601-8736-EB0BC315DEC8}" destId="{E526ED55-6309-44B2-ABC3-815712C20213}" srcOrd="1" destOrd="0" presId="urn:microsoft.com/office/officeart/2005/8/layout/orgChart1"/>
    <dgm:cxn modelId="{3113408E-BFC9-4780-81B4-E41A44E96505}" srcId="{FF446E8F-8080-44C5-82D5-4D42642052D2}" destId="{1AE4F9F6-C05A-4B39-BEE8-69E8C565F647}" srcOrd="3" destOrd="0" parTransId="{6877B449-DEE2-4475-B180-6AC87E484207}" sibTransId="{FEF7726B-0CA5-445F-9037-5066FCAF4462}"/>
    <dgm:cxn modelId="{C6DC328F-44EE-4C46-9022-3516903B8002}" type="presOf" srcId="{FACE36CA-1EB8-4F54-97EB-4CEDB772C941}" destId="{7A64D09E-C32A-4272-B90F-CBC121376EF9}" srcOrd="0" destOrd="0" presId="urn:microsoft.com/office/officeart/2005/8/layout/orgChart1"/>
    <dgm:cxn modelId="{603EED92-D90C-4889-B471-276A1330C02E}" type="presOf" srcId="{B7E0F710-69D4-45C4-80E0-C01DBC360EEA}" destId="{7C216701-8F95-4D3D-90CC-8A112EBA6F61}" srcOrd="1" destOrd="0" presId="urn:microsoft.com/office/officeart/2005/8/layout/orgChart1"/>
    <dgm:cxn modelId="{F533909B-29F8-41BD-A230-445BB14A523E}" type="presOf" srcId="{FF446E8F-8080-44C5-82D5-4D42642052D2}" destId="{A5B5EF11-A2D4-45C3-A6C7-DA903074462F}" srcOrd="0" destOrd="0" presId="urn:microsoft.com/office/officeart/2005/8/layout/orgChart1"/>
    <dgm:cxn modelId="{2DD9FEA3-79C8-47BD-88AB-40606DD06FDE}" type="presOf" srcId="{FF446E8F-8080-44C5-82D5-4D42642052D2}" destId="{4F2A7649-412F-44AB-8568-6B0D23AEBE6F}" srcOrd="1" destOrd="0" presId="urn:microsoft.com/office/officeart/2005/8/layout/orgChart1"/>
    <dgm:cxn modelId="{ECC347C0-5B25-40CD-8F6A-D3F4B020B698}" srcId="{FF446E8F-8080-44C5-82D5-4D42642052D2}" destId="{8CFC1486-B2B1-4A5C-A35E-FF9FEE5A8121}" srcOrd="1" destOrd="0" parTransId="{FACE36CA-1EB8-4F54-97EB-4CEDB772C941}" sibTransId="{8236C9B4-3232-4AD6-814A-4AA4349458F7}"/>
    <dgm:cxn modelId="{7C3510CA-FD54-4C6B-8699-9C9EE47551C6}" type="presOf" srcId="{1AE4F9F6-C05A-4B39-BEE8-69E8C565F647}" destId="{181C03A2-8FFD-4BA3-AF4C-8B6B862F196D}" srcOrd="1" destOrd="0" presId="urn:microsoft.com/office/officeart/2005/8/layout/orgChart1"/>
    <dgm:cxn modelId="{6E1D43DB-75A8-4FC3-81FA-B2B81469A42C}" type="presOf" srcId="{1AE4F9F6-C05A-4B39-BEE8-69E8C565F647}" destId="{206BD4C1-AE90-4D8A-B82D-4A149D48C0A0}" srcOrd="0" destOrd="0" presId="urn:microsoft.com/office/officeart/2005/8/layout/orgChart1"/>
    <dgm:cxn modelId="{F81983DD-D5DA-4D18-94C1-D85E98701492}" srcId="{FF446E8F-8080-44C5-82D5-4D42642052D2}" destId="{C44299E4-56FB-43D6-B8CA-E9581530A874}" srcOrd="4" destOrd="0" parTransId="{F0986794-9EB9-42AE-AD15-CC3B994BBB55}" sibTransId="{243855F8-13FA-4931-9193-54648ED6BDC6}"/>
    <dgm:cxn modelId="{CB19C3F0-187A-49A5-A4FF-767F1DF3F4F6}" type="presOf" srcId="{71E7AC59-3A15-41AA-90E2-5E17EB760C60}" destId="{76874EDB-563B-4CC2-960C-4323BC1304CB}" srcOrd="0" destOrd="0" presId="urn:microsoft.com/office/officeart/2005/8/layout/orgChart1"/>
    <dgm:cxn modelId="{B572D8F4-BE8E-4A28-A54F-615B14C23EA1}" type="presOf" srcId="{A0C74776-07A6-4AA9-A18C-E09C4D9D2289}" destId="{9FB40BC3-5BFF-4091-A827-F5042BFA6B26}" srcOrd="0" destOrd="0" presId="urn:microsoft.com/office/officeart/2005/8/layout/orgChart1"/>
    <dgm:cxn modelId="{A4EA44FC-B7F7-489E-AB8E-C6D8DAF89EB2}" type="presOf" srcId="{E783F5AE-7F81-4F6D-8DAE-CB51E9BC7A9B}" destId="{E2A00377-C9D3-4208-8E78-0EA06A320F5C}" srcOrd="0" destOrd="0" presId="urn:microsoft.com/office/officeart/2005/8/layout/orgChart1"/>
    <dgm:cxn modelId="{7975D6F0-AA82-4106-9471-41B3F5200DAD}" type="presParOf" srcId="{9FB40BC3-5BFF-4091-A827-F5042BFA6B26}" destId="{01A8AFFB-AC22-4C7D-A58F-21EF0363E757}" srcOrd="0" destOrd="0" presId="urn:microsoft.com/office/officeart/2005/8/layout/orgChart1"/>
    <dgm:cxn modelId="{60409C3A-CF54-4DDC-B87D-D9AB5EEE688A}" type="presParOf" srcId="{01A8AFFB-AC22-4C7D-A58F-21EF0363E757}" destId="{BFB2F4D6-D245-4F34-985D-2FCB301A3625}" srcOrd="0" destOrd="0" presId="urn:microsoft.com/office/officeart/2005/8/layout/orgChart1"/>
    <dgm:cxn modelId="{EDEC5AD9-5C6A-40D0-AAB3-BEA070ECC591}" type="presParOf" srcId="{BFB2F4D6-D245-4F34-985D-2FCB301A3625}" destId="{A5B5EF11-A2D4-45C3-A6C7-DA903074462F}" srcOrd="0" destOrd="0" presId="urn:microsoft.com/office/officeart/2005/8/layout/orgChart1"/>
    <dgm:cxn modelId="{E355262B-198A-4338-AB24-339FFC90A5B8}" type="presParOf" srcId="{BFB2F4D6-D245-4F34-985D-2FCB301A3625}" destId="{4F2A7649-412F-44AB-8568-6B0D23AEBE6F}" srcOrd="1" destOrd="0" presId="urn:microsoft.com/office/officeart/2005/8/layout/orgChart1"/>
    <dgm:cxn modelId="{5AE89E96-17F3-4F51-9724-93452A01CD37}" type="presParOf" srcId="{01A8AFFB-AC22-4C7D-A58F-21EF0363E757}" destId="{740E4F0A-1D1D-4EB7-8C77-5AAABD07A082}" srcOrd="1" destOrd="0" presId="urn:microsoft.com/office/officeart/2005/8/layout/orgChart1"/>
    <dgm:cxn modelId="{1E33A8DD-50DB-4CA9-BBE8-026D4C092C5F}" type="presParOf" srcId="{740E4F0A-1D1D-4EB7-8C77-5AAABD07A082}" destId="{7A64D09E-C32A-4272-B90F-CBC121376EF9}" srcOrd="0" destOrd="0" presId="urn:microsoft.com/office/officeart/2005/8/layout/orgChart1"/>
    <dgm:cxn modelId="{243DE5E3-B162-41DC-895B-3D567F00B2C9}" type="presParOf" srcId="{740E4F0A-1D1D-4EB7-8C77-5AAABD07A082}" destId="{84C9CF21-138C-4E0A-8F59-7C3E9A802050}" srcOrd="1" destOrd="0" presId="urn:microsoft.com/office/officeart/2005/8/layout/orgChart1"/>
    <dgm:cxn modelId="{D731FD42-E011-46CA-8D5C-F95DE68174D7}" type="presParOf" srcId="{84C9CF21-138C-4E0A-8F59-7C3E9A802050}" destId="{13734584-A148-4101-907C-F65F52E6ABFA}" srcOrd="0" destOrd="0" presId="urn:microsoft.com/office/officeart/2005/8/layout/orgChart1"/>
    <dgm:cxn modelId="{A0464206-2F23-4FC1-AFF4-1CC17913734F}" type="presParOf" srcId="{13734584-A148-4101-907C-F65F52E6ABFA}" destId="{31D326CE-832B-49EA-8D64-404620DA7CC7}" srcOrd="0" destOrd="0" presId="urn:microsoft.com/office/officeart/2005/8/layout/orgChart1"/>
    <dgm:cxn modelId="{1A72362D-6C03-41EA-8860-91A43412FFB4}" type="presParOf" srcId="{13734584-A148-4101-907C-F65F52E6ABFA}" destId="{7665BFC1-B781-4671-8C92-3B15439F3EA3}" srcOrd="1" destOrd="0" presId="urn:microsoft.com/office/officeart/2005/8/layout/orgChart1"/>
    <dgm:cxn modelId="{F61F2AF1-FC65-412D-804D-EA3EF12F96B7}" type="presParOf" srcId="{84C9CF21-138C-4E0A-8F59-7C3E9A802050}" destId="{AF839CB4-25FC-48FB-85DD-21A45416C15F}" srcOrd="1" destOrd="0" presId="urn:microsoft.com/office/officeart/2005/8/layout/orgChart1"/>
    <dgm:cxn modelId="{81983A1D-6376-47A9-B7F3-ADE2CE585848}" type="presParOf" srcId="{84C9CF21-138C-4E0A-8F59-7C3E9A802050}" destId="{E38957A5-96B8-46F6-9E70-076C4C8C421D}" srcOrd="2" destOrd="0" presId="urn:microsoft.com/office/officeart/2005/8/layout/orgChart1"/>
    <dgm:cxn modelId="{A5E9CB52-61CA-431B-8214-AD05D73A90A4}" type="presParOf" srcId="{740E4F0A-1D1D-4EB7-8C77-5AAABD07A082}" destId="{4744CF93-40A5-4264-A5F6-7EE2882B62BA}" srcOrd="2" destOrd="0" presId="urn:microsoft.com/office/officeart/2005/8/layout/orgChart1"/>
    <dgm:cxn modelId="{17A1501D-049B-41E5-B496-4E4848F24220}" type="presParOf" srcId="{740E4F0A-1D1D-4EB7-8C77-5AAABD07A082}" destId="{756E7D38-292F-4345-BF75-A3D1FC1266CB}" srcOrd="3" destOrd="0" presId="urn:microsoft.com/office/officeart/2005/8/layout/orgChart1"/>
    <dgm:cxn modelId="{256B7EFD-9D8D-42E2-941A-9AF3552BFBFB}" type="presParOf" srcId="{756E7D38-292F-4345-BF75-A3D1FC1266CB}" destId="{EC8F08D1-96B8-487E-B788-0D141A4397C2}" srcOrd="0" destOrd="0" presId="urn:microsoft.com/office/officeart/2005/8/layout/orgChart1"/>
    <dgm:cxn modelId="{AF3DB827-966E-4E98-9F6C-E30FE9AC10C2}" type="presParOf" srcId="{EC8F08D1-96B8-487E-B788-0D141A4397C2}" destId="{76874EDB-563B-4CC2-960C-4323BC1304CB}" srcOrd="0" destOrd="0" presId="urn:microsoft.com/office/officeart/2005/8/layout/orgChart1"/>
    <dgm:cxn modelId="{D210BD39-8C26-437D-BA46-1F0C79A84FB3}" type="presParOf" srcId="{EC8F08D1-96B8-487E-B788-0D141A4397C2}" destId="{E7DCA6E0-9DCF-49B3-B66D-0EE7539EF73D}" srcOrd="1" destOrd="0" presId="urn:microsoft.com/office/officeart/2005/8/layout/orgChart1"/>
    <dgm:cxn modelId="{1B3F8086-EE26-485F-A898-5C07256B3B7F}" type="presParOf" srcId="{756E7D38-292F-4345-BF75-A3D1FC1266CB}" destId="{BA3218E0-7677-4A20-B224-D94007B15527}" srcOrd="1" destOrd="0" presId="urn:microsoft.com/office/officeart/2005/8/layout/orgChart1"/>
    <dgm:cxn modelId="{02AB92A6-9252-45BA-97D7-100BF676B602}" type="presParOf" srcId="{756E7D38-292F-4345-BF75-A3D1FC1266CB}" destId="{92CCAF36-6E5F-4D7C-A7DB-4E2A90F75E6C}" srcOrd="2" destOrd="0" presId="urn:microsoft.com/office/officeart/2005/8/layout/orgChart1"/>
    <dgm:cxn modelId="{973452B6-71B0-4692-9251-B16D3D27A735}" type="presParOf" srcId="{740E4F0A-1D1D-4EB7-8C77-5AAABD07A082}" destId="{CA477A4C-A426-4AF6-9D5B-6E00DB23B327}" srcOrd="4" destOrd="0" presId="urn:microsoft.com/office/officeart/2005/8/layout/orgChart1"/>
    <dgm:cxn modelId="{EB434AA6-785A-4A6E-8886-DC9D9445BCAD}" type="presParOf" srcId="{740E4F0A-1D1D-4EB7-8C77-5AAABD07A082}" destId="{BC1F91D3-61B3-450B-96F0-F048C0024703}" srcOrd="5" destOrd="0" presId="urn:microsoft.com/office/officeart/2005/8/layout/orgChart1"/>
    <dgm:cxn modelId="{41498D04-C0CC-48B5-B732-0A02C79CC7D1}" type="presParOf" srcId="{BC1F91D3-61B3-450B-96F0-F048C0024703}" destId="{26535D46-F5EA-4978-A3E4-C8CA5420A0F8}" srcOrd="0" destOrd="0" presId="urn:microsoft.com/office/officeart/2005/8/layout/orgChart1"/>
    <dgm:cxn modelId="{B14E450F-1853-4378-95CE-0A4CB3294CD2}" type="presParOf" srcId="{26535D46-F5EA-4978-A3E4-C8CA5420A0F8}" destId="{206BD4C1-AE90-4D8A-B82D-4A149D48C0A0}" srcOrd="0" destOrd="0" presId="urn:microsoft.com/office/officeart/2005/8/layout/orgChart1"/>
    <dgm:cxn modelId="{EFBD48AB-79DA-4777-AF6D-5D8E6FACDF09}" type="presParOf" srcId="{26535D46-F5EA-4978-A3E4-C8CA5420A0F8}" destId="{181C03A2-8FFD-4BA3-AF4C-8B6B862F196D}" srcOrd="1" destOrd="0" presId="urn:microsoft.com/office/officeart/2005/8/layout/orgChart1"/>
    <dgm:cxn modelId="{F3830C3A-DDDC-4589-8076-862D56D1FFD5}" type="presParOf" srcId="{BC1F91D3-61B3-450B-96F0-F048C0024703}" destId="{FA2943AF-4944-4047-B96D-C2814E85CFA9}" srcOrd="1" destOrd="0" presId="urn:microsoft.com/office/officeart/2005/8/layout/orgChart1"/>
    <dgm:cxn modelId="{498F9713-4BB0-450D-B0C1-F6B9CC3A4400}" type="presParOf" srcId="{BC1F91D3-61B3-450B-96F0-F048C0024703}" destId="{7B11D894-1218-4EEC-9C62-B92486E12373}" srcOrd="2" destOrd="0" presId="urn:microsoft.com/office/officeart/2005/8/layout/orgChart1"/>
    <dgm:cxn modelId="{0007B8E7-72C2-41EE-ADE3-E93260037EDD}" type="presParOf" srcId="{740E4F0A-1D1D-4EB7-8C77-5AAABD07A082}" destId="{1ED44A02-9F86-4439-A3AC-2D94D89F7DAE}" srcOrd="6" destOrd="0" presId="urn:microsoft.com/office/officeart/2005/8/layout/orgChart1"/>
    <dgm:cxn modelId="{A6800060-10CB-4B01-803C-ECA43B5C7742}" type="presParOf" srcId="{740E4F0A-1D1D-4EB7-8C77-5AAABD07A082}" destId="{353AF485-63DA-44E0-9AAA-BE5A4C971A67}" srcOrd="7" destOrd="0" presId="urn:microsoft.com/office/officeart/2005/8/layout/orgChart1"/>
    <dgm:cxn modelId="{B375072D-B4C3-49AC-B288-339FC8DE173D}" type="presParOf" srcId="{353AF485-63DA-44E0-9AAA-BE5A4C971A67}" destId="{EE8CB7CF-54C0-4172-92CE-D5B84EA445BB}" srcOrd="0" destOrd="0" presId="urn:microsoft.com/office/officeart/2005/8/layout/orgChart1"/>
    <dgm:cxn modelId="{4235EB97-0CD2-474F-9AC9-222F7111371F}" type="presParOf" srcId="{EE8CB7CF-54C0-4172-92CE-D5B84EA445BB}" destId="{E9CDCB70-BC09-4D32-9664-C3B14E9EF0FC}" srcOrd="0" destOrd="0" presId="urn:microsoft.com/office/officeart/2005/8/layout/orgChart1"/>
    <dgm:cxn modelId="{0333AEED-B22E-4339-B208-396886A99BBB}" type="presParOf" srcId="{EE8CB7CF-54C0-4172-92CE-D5B84EA445BB}" destId="{AA183ECD-D765-4C1D-946F-D4F1F2A9FDE8}" srcOrd="1" destOrd="0" presId="urn:microsoft.com/office/officeart/2005/8/layout/orgChart1"/>
    <dgm:cxn modelId="{1BCAA593-F2A2-4619-988C-814A1535718F}" type="presParOf" srcId="{353AF485-63DA-44E0-9AAA-BE5A4C971A67}" destId="{BAF2162A-EDB3-41A8-9B83-C6C7DF94C12C}" srcOrd="1" destOrd="0" presId="urn:microsoft.com/office/officeart/2005/8/layout/orgChart1"/>
    <dgm:cxn modelId="{95B2F7C7-366D-4EB1-8DC7-B4C8DDA8ED6D}" type="presParOf" srcId="{353AF485-63DA-44E0-9AAA-BE5A4C971A67}" destId="{E2B2A7B5-B2E9-43EF-87EC-7A991476D03C}" srcOrd="2" destOrd="0" presId="urn:microsoft.com/office/officeart/2005/8/layout/orgChart1"/>
    <dgm:cxn modelId="{B7729A30-78B9-4514-82CA-EC338AAE69FF}" type="presParOf" srcId="{740E4F0A-1D1D-4EB7-8C77-5AAABD07A082}" destId="{4C3DDBDB-5020-4A76-BD4A-E36F3A083387}" srcOrd="8" destOrd="0" presId="urn:microsoft.com/office/officeart/2005/8/layout/orgChart1"/>
    <dgm:cxn modelId="{A826A8B9-8B5B-4649-B37D-6CC1B8E115CA}" type="presParOf" srcId="{740E4F0A-1D1D-4EB7-8C77-5AAABD07A082}" destId="{30883FCB-A1A5-4AAB-A1C3-94C7CCA73C74}" srcOrd="9" destOrd="0" presId="urn:microsoft.com/office/officeart/2005/8/layout/orgChart1"/>
    <dgm:cxn modelId="{451B8127-870E-4016-A992-839617FCC2C3}" type="presParOf" srcId="{30883FCB-A1A5-4AAB-A1C3-94C7CCA73C74}" destId="{51DCB1CC-6BBC-4B99-AD81-92F13CA7AE0C}" srcOrd="0" destOrd="0" presId="urn:microsoft.com/office/officeart/2005/8/layout/orgChart1"/>
    <dgm:cxn modelId="{9CAB8475-7346-402F-8956-F081A6D75D22}" type="presParOf" srcId="{51DCB1CC-6BBC-4B99-AD81-92F13CA7AE0C}" destId="{F587D7E7-8A29-46FA-8467-DFF918CE1166}" srcOrd="0" destOrd="0" presId="urn:microsoft.com/office/officeart/2005/8/layout/orgChart1"/>
    <dgm:cxn modelId="{3F9FBB0E-D6C3-4992-A5CC-8EA24110488C}" type="presParOf" srcId="{51DCB1CC-6BBC-4B99-AD81-92F13CA7AE0C}" destId="{7C216701-8F95-4D3D-90CC-8A112EBA6F61}" srcOrd="1" destOrd="0" presId="urn:microsoft.com/office/officeart/2005/8/layout/orgChart1"/>
    <dgm:cxn modelId="{49F32DAA-47E0-4F0D-8115-DA90EDCFF6BD}" type="presParOf" srcId="{30883FCB-A1A5-4AAB-A1C3-94C7CCA73C74}" destId="{C6244154-9D50-4364-937F-D194020169AB}" srcOrd="1" destOrd="0" presId="urn:microsoft.com/office/officeart/2005/8/layout/orgChart1"/>
    <dgm:cxn modelId="{B2F40877-C7FA-4135-AEB1-124BC280F2A4}" type="presParOf" srcId="{30883FCB-A1A5-4AAB-A1C3-94C7CCA73C74}" destId="{C41B010E-9989-419B-A5A3-187749E79A8D}" srcOrd="2" destOrd="0" presId="urn:microsoft.com/office/officeart/2005/8/layout/orgChart1"/>
    <dgm:cxn modelId="{388BBF8D-F851-48D2-936F-E7961E8EF3BE}" type="presParOf" srcId="{01A8AFFB-AC22-4C7D-A58F-21EF0363E757}" destId="{E2171083-C8F4-4E5C-BBC2-0DC329DFD195}" srcOrd="2" destOrd="0" presId="urn:microsoft.com/office/officeart/2005/8/layout/orgChart1"/>
    <dgm:cxn modelId="{5DCBB26F-B72F-405D-944F-58A94D942DB5}" type="presParOf" srcId="{E2171083-C8F4-4E5C-BBC2-0DC329DFD195}" destId="{E2A00377-C9D3-4208-8E78-0EA06A320F5C}" srcOrd="0" destOrd="0" presId="urn:microsoft.com/office/officeart/2005/8/layout/orgChart1"/>
    <dgm:cxn modelId="{24F16C63-E389-419B-BCE6-75FAC65B20BE}" type="presParOf" srcId="{E2171083-C8F4-4E5C-BBC2-0DC329DFD195}" destId="{A047A21A-D417-44A2-999C-BBB8A7C2943B}" srcOrd="1" destOrd="0" presId="urn:microsoft.com/office/officeart/2005/8/layout/orgChart1"/>
    <dgm:cxn modelId="{612A948D-F206-4B09-B82A-31BEDE2DBCDA}" type="presParOf" srcId="{A047A21A-D417-44A2-999C-BBB8A7C2943B}" destId="{0965AF39-1D43-46D6-9926-1B15D8FBB39D}" srcOrd="0" destOrd="0" presId="urn:microsoft.com/office/officeart/2005/8/layout/orgChart1"/>
    <dgm:cxn modelId="{8460BE53-5047-4AB9-99A9-1ED9204F7028}" type="presParOf" srcId="{0965AF39-1D43-46D6-9926-1B15D8FBB39D}" destId="{FBF976FA-43EE-4FBB-857B-09FCBA6B7E7C}" srcOrd="0" destOrd="0" presId="urn:microsoft.com/office/officeart/2005/8/layout/orgChart1"/>
    <dgm:cxn modelId="{2D2685E9-CACA-4158-B2B3-B2085704566C}" type="presParOf" srcId="{0965AF39-1D43-46D6-9926-1B15D8FBB39D}" destId="{E526ED55-6309-44B2-ABC3-815712C20213}" srcOrd="1" destOrd="0" presId="urn:microsoft.com/office/officeart/2005/8/layout/orgChart1"/>
    <dgm:cxn modelId="{CB58620D-A122-4C66-84F3-C49B5E7AD5EE}" type="presParOf" srcId="{A047A21A-D417-44A2-999C-BBB8A7C2943B}" destId="{CD04C63C-30D2-45BB-997B-D8538B1F5F59}" srcOrd="1" destOrd="0" presId="urn:microsoft.com/office/officeart/2005/8/layout/orgChart1"/>
    <dgm:cxn modelId="{3D86DAFF-50DE-4780-9803-AC626950E7C9}" type="presParOf" srcId="{A047A21A-D417-44A2-999C-BBB8A7C2943B}" destId="{5B2B5236-33B4-4FDE-93A1-E720198F7E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00377-C9D3-4208-8E78-0EA06A320F5C}">
      <dsp:nvSpPr>
        <dsp:cNvPr id="0" name=""/>
        <dsp:cNvSpPr/>
      </dsp:nvSpPr>
      <dsp:spPr>
        <a:xfrm>
          <a:off x="5275908" y="1819770"/>
          <a:ext cx="153983" cy="674593"/>
        </a:xfrm>
        <a:custGeom>
          <a:avLst/>
          <a:gdLst/>
          <a:ahLst/>
          <a:cxnLst/>
          <a:rect l="0" t="0" r="0" b="0"/>
          <a:pathLst>
            <a:path>
              <a:moveTo>
                <a:pt x="153983" y="0"/>
              </a:moveTo>
              <a:lnTo>
                <a:pt x="153983" y="674593"/>
              </a:lnTo>
              <a:lnTo>
                <a:pt x="0" y="6745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DDBDB-5020-4A76-BD4A-E36F3A083387}">
      <dsp:nvSpPr>
        <dsp:cNvPr id="0" name=""/>
        <dsp:cNvSpPr/>
      </dsp:nvSpPr>
      <dsp:spPr>
        <a:xfrm>
          <a:off x="5429891" y="1819770"/>
          <a:ext cx="4341868" cy="1349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204"/>
              </a:lnTo>
              <a:lnTo>
                <a:pt x="4341868" y="1195204"/>
              </a:lnTo>
              <a:lnTo>
                <a:pt x="4341868" y="13491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44A02-9F86-4439-A3AC-2D94D89F7DAE}">
      <dsp:nvSpPr>
        <dsp:cNvPr id="0" name=""/>
        <dsp:cNvSpPr/>
      </dsp:nvSpPr>
      <dsp:spPr>
        <a:xfrm>
          <a:off x="5429891" y="1819770"/>
          <a:ext cx="1773426" cy="1349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204"/>
              </a:lnTo>
              <a:lnTo>
                <a:pt x="1773426" y="1195204"/>
              </a:lnTo>
              <a:lnTo>
                <a:pt x="1773426" y="13491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77A4C-A426-4AF6-9D5B-6E00DB23B327}">
      <dsp:nvSpPr>
        <dsp:cNvPr id="0" name=""/>
        <dsp:cNvSpPr/>
      </dsp:nvSpPr>
      <dsp:spPr>
        <a:xfrm>
          <a:off x="4909904" y="1819770"/>
          <a:ext cx="519987" cy="1349187"/>
        </a:xfrm>
        <a:custGeom>
          <a:avLst/>
          <a:gdLst/>
          <a:ahLst/>
          <a:cxnLst/>
          <a:rect l="0" t="0" r="0" b="0"/>
          <a:pathLst>
            <a:path>
              <a:moveTo>
                <a:pt x="519987" y="0"/>
              </a:moveTo>
              <a:lnTo>
                <a:pt x="519987" y="1195204"/>
              </a:lnTo>
              <a:lnTo>
                <a:pt x="0" y="1195204"/>
              </a:lnTo>
              <a:lnTo>
                <a:pt x="0" y="13491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4CF93-40A5-4264-A5F6-7EE2882B62BA}">
      <dsp:nvSpPr>
        <dsp:cNvPr id="0" name=""/>
        <dsp:cNvSpPr/>
      </dsp:nvSpPr>
      <dsp:spPr>
        <a:xfrm>
          <a:off x="2927676" y="1819770"/>
          <a:ext cx="2502214" cy="1349187"/>
        </a:xfrm>
        <a:custGeom>
          <a:avLst/>
          <a:gdLst/>
          <a:ahLst/>
          <a:cxnLst/>
          <a:rect l="0" t="0" r="0" b="0"/>
          <a:pathLst>
            <a:path>
              <a:moveTo>
                <a:pt x="2502214" y="0"/>
              </a:moveTo>
              <a:lnTo>
                <a:pt x="2502214" y="1195204"/>
              </a:lnTo>
              <a:lnTo>
                <a:pt x="0" y="1195204"/>
              </a:lnTo>
              <a:lnTo>
                <a:pt x="0" y="13491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4D09E-C32A-4272-B90F-CBC121376EF9}">
      <dsp:nvSpPr>
        <dsp:cNvPr id="0" name=""/>
        <dsp:cNvSpPr/>
      </dsp:nvSpPr>
      <dsp:spPr>
        <a:xfrm>
          <a:off x="879221" y="1819770"/>
          <a:ext cx="4550670" cy="1349187"/>
        </a:xfrm>
        <a:custGeom>
          <a:avLst/>
          <a:gdLst/>
          <a:ahLst/>
          <a:cxnLst/>
          <a:rect l="0" t="0" r="0" b="0"/>
          <a:pathLst>
            <a:path>
              <a:moveTo>
                <a:pt x="4550670" y="0"/>
              </a:moveTo>
              <a:lnTo>
                <a:pt x="4550670" y="1195204"/>
              </a:lnTo>
              <a:lnTo>
                <a:pt x="0" y="1195204"/>
              </a:lnTo>
              <a:lnTo>
                <a:pt x="0" y="13491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5EF11-A2D4-45C3-A6C7-DA903074462F}">
      <dsp:nvSpPr>
        <dsp:cNvPr id="0" name=""/>
        <dsp:cNvSpPr/>
      </dsp:nvSpPr>
      <dsp:spPr>
        <a:xfrm>
          <a:off x="4500081" y="719193"/>
          <a:ext cx="1859620" cy="1100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Carbon Capture &amp; CO2 EOR Steering Committee</a:t>
          </a:r>
        </a:p>
      </dsp:txBody>
      <dsp:txXfrm>
        <a:off x="4500081" y="719193"/>
        <a:ext cx="1859620" cy="1100577"/>
      </dsp:txXfrm>
    </dsp:sp>
    <dsp:sp modelId="{31D326CE-832B-49EA-8D64-404620DA7CC7}">
      <dsp:nvSpPr>
        <dsp:cNvPr id="0" name=""/>
        <dsp:cNvSpPr/>
      </dsp:nvSpPr>
      <dsp:spPr>
        <a:xfrm>
          <a:off x="4610" y="3168958"/>
          <a:ext cx="1749221" cy="733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Technical/Subsurface Workgroup</a:t>
          </a:r>
        </a:p>
      </dsp:txBody>
      <dsp:txXfrm>
        <a:off x="4610" y="3168958"/>
        <a:ext cx="1749221" cy="733254"/>
      </dsp:txXfrm>
    </dsp:sp>
    <dsp:sp modelId="{76874EDB-563B-4CC2-960C-4323BC1304CB}">
      <dsp:nvSpPr>
        <dsp:cNvPr id="0" name=""/>
        <dsp:cNvSpPr/>
      </dsp:nvSpPr>
      <dsp:spPr>
        <a:xfrm>
          <a:off x="2061798" y="3168958"/>
          <a:ext cx="1731755" cy="10845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UWI/UTT Carbon Storage Atlas Workgroup</a:t>
          </a:r>
        </a:p>
      </dsp:txBody>
      <dsp:txXfrm>
        <a:off x="2061798" y="3168958"/>
        <a:ext cx="1731755" cy="1084541"/>
      </dsp:txXfrm>
    </dsp:sp>
    <dsp:sp modelId="{206BD4C1-AE90-4D8A-B82D-4A149D48C0A0}">
      <dsp:nvSpPr>
        <dsp:cNvPr id="0" name=""/>
        <dsp:cNvSpPr/>
      </dsp:nvSpPr>
      <dsp:spPr>
        <a:xfrm>
          <a:off x="4101521" y="3168958"/>
          <a:ext cx="1616766" cy="733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GHG/Methane Emissions Workgroup </a:t>
          </a:r>
        </a:p>
      </dsp:txBody>
      <dsp:txXfrm>
        <a:off x="4101521" y="3168958"/>
        <a:ext cx="1616766" cy="733254"/>
      </dsp:txXfrm>
    </dsp:sp>
    <dsp:sp modelId="{E9CDCB70-BC09-4D32-9664-C3B14E9EF0FC}">
      <dsp:nvSpPr>
        <dsp:cNvPr id="0" name=""/>
        <dsp:cNvSpPr/>
      </dsp:nvSpPr>
      <dsp:spPr>
        <a:xfrm>
          <a:off x="6026254" y="3168958"/>
          <a:ext cx="2354126" cy="733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9900"/>
              </a:solidFill>
            </a:rPr>
            <a:t>Legal/Regulatory Workgroup</a:t>
          </a:r>
        </a:p>
      </dsp:txBody>
      <dsp:txXfrm>
        <a:off x="6026254" y="3168958"/>
        <a:ext cx="2354126" cy="733254"/>
      </dsp:txXfrm>
    </dsp:sp>
    <dsp:sp modelId="{F587D7E7-8A29-46FA-8467-DFF918CE1166}">
      <dsp:nvSpPr>
        <dsp:cNvPr id="0" name=""/>
        <dsp:cNvSpPr/>
      </dsp:nvSpPr>
      <dsp:spPr>
        <a:xfrm>
          <a:off x="8688348" y="3168958"/>
          <a:ext cx="2166824" cy="733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Funding / Commercial Workgroup</a:t>
          </a:r>
        </a:p>
      </dsp:txBody>
      <dsp:txXfrm>
        <a:off x="8688348" y="3168958"/>
        <a:ext cx="2166824" cy="733254"/>
      </dsp:txXfrm>
    </dsp:sp>
    <dsp:sp modelId="{FBF976FA-43EE-4FBB-857B-09FCBA6B7E7C}">
      <dsp:nvSpPr>
        <dsp:cNvPr id="0" name=""/>
        <dsp:cNvSpPr/>
      </dsp:nvSpPr>
      <dsp:spPr>
        <a:xfrm>
          <a:off x="3809399" y="2127737"/>
          <a:ext cx="1466508" cy="733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Steering Committee Coordinator</a:t>
          </a:r>
        </a:p>
      </dsp:txBody>
      <dsp:txXfrm>
        <a:off x="3809399" y="2127737"/>
        <a:ext cx="1466508" cy="733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2930E-BF6D-4BE1-9E47-A921F97DDADF}">
      <dsp:nvSpPr>
        <dsp:cNvPr id="0" name=""/>
        <dsp:cNvSpPr/>
      </dsp:nvSpPr>
      <dsp:spPr>
        <a:xfrm rot="5400000">
          <a:off x="728972" y="1212617"/>
          <a:ext cx="2092420" cy="34817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4D9E5-3628-4934-A45A-F25C6624992D}">
      <dsp:nvSpPr>
        <dsp:cNvPr id="0" name=""/>
        <dsp:cNvSpPr/>
      </dsp:nvSpPr>
      <dsp:spPr>
        <a:xfrm>
          <a:off x="379695" y="2252907"/>
          <a:ext cx="3143335" cy="275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Feb-Aug 2022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Research on international CCS laws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1st Draft Policy created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Feedback requested from 24 stakeholder</a:t>
          </a:r>
        </a:p>
      </dsp:txBody>
      <dsp:txXfrm>
        <a:off x="379695" y="2252907"/>
        <a:ext cx="3143335" cy="2755317"/>
      </dsp:txXfrm>
    </dsp:sp>
    <dsp:sp modelId="{53505618-CA26-4F99-8A93-D50C55ADD1C4}">
      <dsp:nvSpPr>
        <dsp:cNvPr id="0" name=""/>
        <dsp:cNvSpPr/>
      </dsp:nvSpPr>
      <dsp:spPr>
        <a:xfrm>
          <a:off x="2929948" y="956287"/>
          <a:ext cx="593082" cy="59308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51B6F-D353-4FDC-BFD1-4BB0B538E3C7}">
      <dsp:nvSpPr>
        <dsp:cNvPr id="0" name=""/>
        <dsp:cNvSpPr/>
      </dsp:nvSpPr>
      <dsp:spPr>
        <a:xfrm rot="5400000">
          <a:off x="4577028" y="260411"/>
          <a:ext cx="2092420" cy="34817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0FA27-4E0E-426D-8162-DA449782EF30}">
      <dsp:nvSpPr>
        <dsp:cNvPr id="0" name=""/>
        <dsp:cNvSpPr/>
      </dsp:nvSpPr>
      <dsp:spPr>
        <a:xfrm>
          <a:off x="4227751" y="1300702"/>
          <a:ext cx="3143335" cy="275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Jan – Nov 2023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Robust feedback received from 14 stakeholders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Draft Policy amended based on feedback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Guidelines drafted</a:t>
          </a:r>
        </a:p>
      </dsp:txBody>
      <dsp:txXfrm>
        <a:off x="4227751" y="1300702"/>
        <a:ext cx="3143335" cy="2755317"/>
      </dsp:txXfrm>
    </dsp:sp>
    <dsp:sp modelId="{3FB2BCF4-40DD-479B-9D04-41FE128DEDFE}">
      <dsp:nvSpPr>
        <dsp:cNvPr id="0" name=""/>
        <dsp:cNvSpPr/>
      </dsp:nvSpPr>
      <dsp:spPr>
        <a:xfrm>
          <a:off x="6778005" y="4082"/>
          <a:ext cx="593082" cy="59308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5EA57-170C-4613-A8E6-08B816CA5AA1}">
      <dsp:nvSpPr>
        <dsp:cNvPr id="0" name=""/>
        <dsp:cNvSpPr/>
      </dsp:nvSpPr>
      <dsp:spPr>
        <a:xfrm rot="5400000">
          <a:off x="8425085" y="-691793"/>
          <a:ext cx="2092420" cy="34817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FCF8E-76FC-4267-B0A2-AC4370391427}">
      <dsp:nvSpPr>
        <dsp:cNvPr id="0" name=""/>
        <dsp:cNvSpPr/>
      </dsp:nvSpPr>
      <dsp:spPr>
        <a:xfrm>
          <a:off x="8075808" y="348496"/>
          <a:ext cx="3143335" cy="275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Dec 2023 – Jan 2025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2</a:t>
          </a:r>
          <a:r>
            <a:rPr lang="en-US" sz="1900" kern="1200" baseline="30000" dirty="0"/>
            <a:t>nd</a:t>
          </a:r>
          <a:r>
            <a:rPr lang="en-US" sz="1900" kern="1200" dirty="0"/>
            <a:t> Draft Policy Consultation with 32 stakeholders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Policy amended &amp; expanded based on feedback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8075808" y="348496"/>
        <a:ext cx="3143335" cy="2755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0BB47-E735-3B4E-9ECA-26830B3BF217}">
      <dsp:nvSpPr>
        <dsp:cNvPr id="0" name=""/>
        <dsp:cNvSpPr/>
      </dsp:nvSpPr>
      <dsp:spPr>
        <a:xfrm>
          <a:off x="1914786" y="1939"/>
          <a:ext cx="1865170" cy="5746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Competitive Bidding Process for exploration licence</a:t>
          </a:r>
          <a:endParaRPr lang="en-GB" sz="1100" kern="1200" dirty="0"/>
        </a:p>
      </dsp:txBody>
      <dsp:txXfrm>
        <a:off x="1931616" y="18769"/>
        <a:ext cx="1831510" cy="540963"/>
      </dsp:txXfrm>
    </dsp:sp>
    <dsp:sp modelId="{CC93E9B8-982C-4C44-86D0-B640DF885553}">
      <dsp:nvSpPr>
        <dsp:cNvPr id="0" name=""/>
        <dsp:cNvSpPr/>
      </dsp:nvSpPr>
      <dsp:spPr>
        <a:xfrm rot="5400000">
          <a:off x="2739630" y="590928"/>
          <a:ext cx="215483" cy="258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dirty="0"/>
        </a:p>
      </dsp:txBody>
      <dsp:txXfrm rot="-5400000">
        <a:off x="2769798" y="612477"/>
        <a:ext cx="155148" cy="150838"/>
      </dsp:txXfrm>
    </dsp:sp>
    <dsp:sp modelId="{10B71BBA-3276-8A4B-BF2B-012E4AD3C1CD}">
      <dsp:nvSpPr>
        <dsp:cNvPr id="0" name=""/>
        <dsp:cNvSpPr/>
      </dsp:nvSpPr>
      <dsp:spPr>
        <a:xfrm>
          <a:off x="1914786" y="863875"/>
          <a:ext cx="1865170" cy="574623"/>
        </a:xfrm>
        <a:prstGeom prst="roundRect">
          <a:avLst>
            <a:gd name="adj" fmla="val 10000"/>
          </a:avLst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Granting of Storage Permit to exploration licensees (storage) or O&amp;G E&amp;P, PSC licensees</a:t>
          </a:r>
          <a:endParaRPr lang="en-GB" sz="1100" kern="1200" dirty="0"/>
        </a:p>
      </dsp:txBody>
      <dsp:txXfrm>
        <a:off x="1931616" y="880705"/>
        <a:ext cx="1831510" cy="540963"/>
      </dsp:txXfrm>
    </dsp:sp>
    <dsp:sp modelId="{004A68B5-9077-894D-A88E-7D42E2990384}">
      <dsp:nvSpPr>
        <dsp:cNvPr id="0" name=""/>
        <dsp:cNvSpPr/>
      </dsp:nvSpPr>
      <dsp:spPr>
        <a:xfrm rot="5400000">
          <a:off x="2739630" y="1452864"/>
          <a:ext cx="215483" cy="258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587972"/>
            <a:satOff val="11465"/>
            <a:lumOff val="-4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dirty="0"/>
        </a:p>
      </dsp:txBody>
      <dsp:txXfrm rot="-5400000">
        <a:off x="2769798" y="1474413"/>
        <a:ext cx="155148" cy="150838"/>
      </dsp:txXfrm>
    </dsp:sp>
    <dsp:sp modelId="{9B84D1F3-07EE-6E40-B46E-81A051336B69}">
      <dsp:nvSpPr>
        <dsp:cNvPr id="0" name=""/>
        <dsp:cNvSpPr/>
      </dsp:nvSpPr>
      <dsp:spPr>
        <a:xfrm>
          <a:off x="1914786" y="1725810"/>
          <a:ext cx="1865170" cy="574623"/>
        </a:xfrm>
        <a:prstGeom prst="roundRect">
          <a:avLst>
            <a:gd name="adj" fmla="val 10000"/>
          </a:avLst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Sale/ Purchase of CO2 to/from NGC Green for transportation &amp; marketing</a:t>
          </a:r>
          <a:endParaRPr lang="en-GB" sz="1100" kern="1200" dirty="0"/>
        </a:p>
      </dsp:txBody>
      <dsp:txXfrm>
        <a:off x="1931616" y="1742640"/>
        <a:ext cx="1831510" cy="540963"/>
      </dsp:txXfrm>
    </dsp:sp>
    <dsp:sp modelId="{D900B94E-F2EF-AF48-A603-FB52D2155EC9}">
      <dsp:nvSpPr>
        <dsp:cNvPr id="0" name=""/>
        <dsp:cNvSpPr/>
      </dsp:nvSpPr>
      <dsp:spPr>
        <a:xfrm rot="5400000">
          <a:off x="2739630" y="2314800"/>
          <a:ext cx="215483" cy="258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dirty="0"/>
        </a:p>
      </dsp:txBody>
      <dsp:txXfrm rot="-5400000">
        <a:off x="2769798" y="2336349"/>
        <a:ext cx="155148" cy="150838"/>
      </dsp:txXfrm>
    </dsp:sp>
    <dsp:sp modelId="{75F2048A-E75E-A241-B57C-60FC47B3E18C}">
      <dsp:nvSpPr>
        <dsp:cNvPr id="0" name=""/>
        <dsp:cNvSpPr/>
      </dsp:nvSpPr>
      <dsp:spPr>
        <a:xfrm>
          <a:off x="1914786" y="2587746"/>
          <a:ext cx="1865170" cy="574623"/>
        </a:xfrm>
        <a:prstGeom prst="roundRect">
          <a:avLst>
            <a:gd name="adj" fmla="val 10000"/>
          </a:avLst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Establishment of a Project Fund for Long Term Monitoring &amp; Remediation</a:t>
          </a:r>
          <a:endParaRPr lang="en-GB" sz="1100" kern="1200" dirty="0"/>
        </a:p>
      </dsp:txBody>
      <dsp:txXfrm>
        <a:off x="1931616" y="2604576"/>
        <a:ext cx="1831510" cy="540963"/>
      </dsp:txXfrm>
    </dsp:sp>
    <dsp:sp modelId="{6420245A-BB65-734F-A665-62752BA6CA7D}">
      <dsp:nvSpPr>
        <dsp:cNvPr id="0" name=""/>
        <dsp:cNvSpPr/>
      </dsp:nvSpPr>
      <dsp:spPr>
        <a:xfrm rot="5400000">
          <a:off x="2739630" y="3176735"/>
          <a:ext cx="215483" cy="258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763915"/>
            <a:satOff val="34394"/>
            <a:lumOff val="-126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dirty="0"/>
        </a:p>
      </dsp:txBody>
      <dsp:txXfrm rot="-5400000">
        <a:off x="2769798" y="3198284"/>
        <a:ext cx="155148" cy="150838"/>
      </dsp:txXfrm>
    </dsp:sp>
    <dsp:sp modelId="{C83824A6-C5B1-1A47-9221-D2A01D878F69}">
      <dsp:nvSpPr>
        <dsp:cNvPr id="0" name=""/>
        <dsp:cNvSpPr/>
      </dsp:nvSpPr>
      <dsp:spPr>
        <a:xfrm>
          <a:off x="1914786" y="3449682"/>
          <a:ext cx="1865170" cy="574623"/>
        </a:xfrm>
        <a:prstGeom prst="roundRect">
          <a:avLst>
            <a:gd name="adj" fmla="val 10000"/>
          </a:avLst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Decommissioning Program</a:t>
          </a:r>
          <a:endParaRPr lang="en-GB" sz="1100" kern="1200" dirty="0"/>
        </a:p>
      </dsp:txBody>
      <dsp:txXfrm>
        <a:off x="1931616" y="3466512"/>
        <a:ext cx="1831510" cy="540963"/>
      </dsp:txXfrm>
    </dsp:sp>
    <dsp:sp modelId="{F3BC0420-4C0F-C247-A722-937013531F99}">
      <dsp:nvSpPr>
        <dsp:cNvPr id="0" name=""/>
        <dsp:cNvSpPr/>
      </dsp:nvSpPr>
      <dsp:spPr>
        <a:xfrm rot="5400000">
          <a:off x="2739630" y="4038671"/>
          <a:ext cx="215483" cy="258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dirty="0"/>
        </a:p>
      </dsp:txBody>
      <dsp:txXfrm rot="-5400000">
        <a:off x="2769798" y="4060220"/>
        <a:ext cx="155148" cy="150838"/>
      </dsp:txXfrm>
    </dsp:sp>
    <dsp:sp modelId="{9B2B520F-2E6E-FB48-B3B7-9E934B1E893F}">
      <dsp:nvSpPr>
        <dsp:cNvPr id="0" name=""/>
        <dsp:cNvSpPr/>
      </dsp:nvSpPr>
      <dsp:spPr>
        <a:xfrm>
          <a:off x="1914786" y="4311617"/>
          <a:ext cx="1865170" cy="574623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Transfer of Liability post closure to the State</a:t>
          </a:r>
          <a:endParaRPr lang="en-GB" sz="1100" kern="1200" dirty="0"/>
        </a:p>
      </dsp:txBody>
      <dsp:txXfrm>
        <a:off x="1931616" y="4328447"/>
        <a:ext cx="1831510" cy="5409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D61E1-41B4-4425-88BC-C4073A3DA2F7}">
      <dsp:nvSpPr>
        <dsp:cNvPr id="0" name=""/>
        <dsp:cNvSpPr/>
      </dsp:nvSpPr>
      <dsp:spPr>
        <a:xfrm rot="5400000">
          <a:off x="-271378" y="275852"/>
          <a:ext cx="1809189" cy="126643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  <a:r>
            <a:rPr lang="en-US" sz="1600" kern="1200" baseline="30000" dirty="0"/>
            <a:t>st</a:t>
          </a:r>
          <a:r>
            <a:rPr lang="en-US" sz="1600" kern="1200" dirty="0"/>
            <a:t> Draft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(Aug 2022)</a:t>
          </a:r>
        </a:p>
      </dsp:txBody>
      <dsp:txXfrm rot="-5400000">
        <a:off x="1" y="637689"/>
        <a:ext cx="1266432" cy="542757"/>
      </dsp:txXfrm>
    </dsp:sp>
    <dsp:sp modelId="{8F7C048A-C6F6-4783-9371-3711EABA86B4}">
      <dsp:nvSpPr>
        <dsp:cNvPr id="0" name=""/>
        <dsp:cNvSpPr/>
      </dsp:nvSpPr>
      <dsp:spPr>
        <a:xfrm rot="5400000">
          <a:off x="5839854" y="-4568948"/>
          <a:ext cx="1175972" cy="103228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POST CLOSURE LIABILITIES SPLIT BETWEEN STATE &amp; LICENSEE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NO CO</a:t>
          </a:r>
          <a:r>
            <a:rPr lang="en-US" sz="1300" kern="1200" baseline="-25000" dirty="0"/>
            <a:t>2 </a:t>
          </a:r>
          <a:r>
            <a:rPr lang="en-US" sz="1300" kern="1200" dirty="0"/>
            <a:t>AGGREGATOR PROPOSED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</a:t>
          </a:r>
          <a:r>
            <a:rPr lang="en-US" sz="1300" kern="1200" baseline="-25000" dirty="0"/>
            <a:t>2</a:t>
          </a:r>
          <a:r>
            <a:rPr lang="en-US" sz="1300" kern="1200" baseline="0" dirty="0"/>
            <a:t> EOR ROLE UNCLEAR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AWARD CRITERIA FOR EXPLORATION LICENCES UNDEFINED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NO PROVISIONS FOR STATE FUNDING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SIMULTANEOUS  </a:t>
          </a:r>
          <a:r>
            <a:rPr lang="en-US" sz="1300" kern="1200" dirty="0"/>
            <a:t>CO</a:t>
          </a:r>
          <a:r>
            <a:rPr lang="en-US" sz="1300" kern="1200" baseline="-25000" dirty="0"/>
            <a:t>2 </a:t>
          </a:r>
          <a:r>
            <a:rPr lang="en-US" sz="1300" b="0" kern="1200" dirty="0"/>
            <a:t>STORAGE &amp; O&amp;G EXTRACTION OPERATIONS NOT ADDRESSED</a:t>
          </a:r>
        </a:p>
      </dsp:txBody>
      <dsp:txXfrm rot="-5400000">
        <a:off x="1266432" y="61880"/>
        <a:ext cx="10265411" cy="1061160"/>
      </dsp:txXfrm>
    </dsp:sp>
    <dsp:sp modelId="{BC456C93-C75A-4534-A5FF-D6140F6C6F0F}">
      <dsp:nvSpPr>
        <dsp:cNvPr id="0" name=""/>
        <dsp:cNvSpPr/>
      </dsp:nvSpPr>
      <dsp:spPr>
        <a:xfrm rot="5400000">
          <a:off x="-271378" y="1893242"/>
          <a:ext cx="1809189" cy="1266432"/>
        </a:xfrm>
        <a:prstGeom prst="chevron">
          <a:avLst/>
        </a:prstGeom>
        <a:gradFill rotWithShape="0">
          <a:gsLst>
            <a:gs pos="0">
              <a:schemeClr val="accent3">
                <a:hueOff val="1554279"/>
                <a:satOff val="-22994"/>
                <a:lumOff val="431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1554279"/>
                <a:satOff val="-22994"/>
                <a:lumOff val="431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1554279"/>
                <a:satOff val="-22994"/>
                <a:lumOff val="431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554279"/>
              <a:satOff val="-22994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  <a:r>
            <a:rPr lang="en-US" sz="1600" kern="1200" baseline="30000" dirty="0"/>
            <a:t>nd</a:t>
          </a:r>
          <a:r>
            <a:rPr lang="en-US" sz="1600" kern="1200" dirty="0"/>
            <a:t> Draft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(Dec 2023)</a:t>
          </a:r>
        </a:p>
      </dsp:txBody>
      <dsp:txXfrm rot="-5400000">
        <a:off x="1" y="2255079"/>
        <a:ext cx="1266432" cy="542757"/>
      </dsp:txXfrm>
    </dsp:sp>
    <dsp:sp modelId="{A263E26A-5986-47E1-995D-2F86C577510C}">
      <dsp:nvSpPr>
        <dsp:cNvPr id="0" name=""/>
        <dsp:cNvSpPr/>
      </dsp:nvSpPr>
      <dsp:spPr>
        <a:xfrm rot="5400000">
          <a:off x="5839854" y="-2951558"/>
          <a:ext cx="1175972" cy="103228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554279"/>
              <a:satOff val="-22994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POST CLOSURE LIABILITIES ABSORBED BY STATE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baseline="0" dirty="0"/>
            <a:t>AGGREGATOR RECOMMENDED TO TRANSPORT &amp; MARKET </a:t>
          </a:r>
          <a:r>
            <a:rPr lang="en-US" sz="1300" kern="1200" dirty="0"/>
            <a:t>CO</a:t>
          </a:r>
          <a:r>
            <a:rPr lang="en-US" sz="1300" kern="1200" baseline="-25000" dirty="0"/>
            <a:t>2 </a:t>
          </a:r>
          <a:r>
            <a:rPr lang="en-US" sz="1300" kern="1200" baseline="0" dirty="0"/>
            <a:t>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</a:t>
          </a:r>
          <a:r>
            <a:rPr lang="en-US" sz="1300" kern="1200" baseline="-25000" dirty="0"/>
            <a:t>2</a:t>
          </a:r>
          <a:r>
            <a:rPr lang="en-US" sz="1300" kern="1200" baseline="0" dirty="0"/>
            <a:t> EOR ROLE CLARIFIED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COMPETITIVE BIDDING PROCESS FOR EXPLORATON LICENCES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GREEN FUND AMENDMENT TO TARGET CO</a:t>
          </a:r>
          <a:r>
            <a:rPr lang="en-US" sz="1300" kern="1200" baseline="-25000" dirty="0"/>
            <a:t>2</a:t>
          </a:r>
          <a:r>
            <a:rPr lang="en-US" sz="1300" kern="1200" baseline="0" dirty="0"/>
            <a:t> STORAGE PROJECTS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SIMULTANEOUS STORAGE &amp; EXTRACTION OPERATIONS PROTOCOL INCLUDED</a:t>
          </a:r>
        </a:p>
      </dsp:txBody>
      <dsp:txXfrm rot="-5400000">
        <a:off x="1266432" y="1679270"/>
        <a:ext cx="10265411" cy="1061160"/>
      </dsp:txXfrm>
    </dsp:sp>
    <dsp:sp modelId="{6B26EC88-4BDE-4FFC-8A54-64C4C7A8CC25}">
      <dsp:nvSpPr>
        <dsp:cNvPr id="0" name=""/>
        <dsp:cNvSpPr/>
      </dsp:nvSpPr>
      <dsp:spPr>
        <a:xfrm rot="5400000">
          <a:off x="-271378" y="3510631"/>
          <a:ext cx="1809189" cy="1266432"/>
        </a:xfrm>
        <a:prstGeom prst="chevron">
          <a:avLst/>
        </a:prstGeom>
        <a:gradFill rotWithShape="0">
          <a:gsLst>
            <a:gs pos="0">
              <a:schemeClr val="accent3">
                <a:hueOff val="3108557"/>
                <a:satOff val="-45988"/>
                <a:lumOff val="862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3108557"/>
                <a:satOff val="-45988"/>
                <a:lumOff val="862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3108557"/>
                <a:satOff val="-45988"/>
                <a:lumOff val="862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3108557"/>
              <a:satOff val="-45988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Final Draft (Jan 2025</a:t>
          </a:r>
          <a:r>
            <a:rPr lang="en-US" sz="1600" kern="1200" dirty="0"/>
            <a:t>)</a:t>
          </a:r>
        </a:p>
      </dsp:txBody>
      <dsp:txXfrm rot="-5400000">
        <a:off x="1" y="3872468"/>
        <a:ext cx="1266432" cy="542757"/>
      </dsp:txXfrm>
    </dsp:sp>
    <dsp:sp modelId="{FE60EB59-16E4-433B-A35B-7973ECDCB7CD}">
      <dsp:nvSpPr>
        <dsp:cNvPr id="0" name=""/>
        <dsp:cNvSpPr/>
      </dsp:nvSpPr>
      <dsp:spPr>
        <a:xfrm rot="5400000">
          <a:off x="5839854" y="-1227534"/>
          <a:ext cx="1175972" cy="10109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3108557"/>
              <a:satOff val="-45988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GREATLY EXPANDED THE DRAFTING INSTRUCTIONS DEFINITIONS TO CLARIFY TECHNICAL, &amp; CONTRACT TERMS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COMPREHENSIVE AND EXPANDED  PROCESS OUTLINE FOR A CCS PROJECT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 </a:t>
          </a:r>
          <a:r>
            <a:rPr lang="en-US" sz="1300" b="0" kern="1200" cap="all" baseline="0" dirty="0"/>
            <a:t>Inclusion of a time frame for the exploration licence, decommissioning programme submission &amp; transfer of ownership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cap="all" baseline="0" dirty="0"/>
            <a:t>Comprehensive statement of Government’s acceptance of liability post closure &amp; conditions for the transfer.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 INCLUSION OF TERMS AND CONDITIONS FOR  EXPLORATION LICENCE, STORAGE PERMIT AND DECOMMISSIONING ACTIVITIES</a:t>
          </a:r>
        </a:p>
      </dsp:txBody>
      <dsp:txXfrm rot="-5400000">
        <a:off x="1373066" y="3296660"/>
        <a:ext cx="10052142" cy="1061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00377-C9D3-4208-8E78-0EA06A320F5C}">
      <dsp:nvSpPr>
        <dsp:cNvPr id="0" name=""/>
        <dsp:cNvSpPr/>
      </dsp:nvSpPr>
      <dsp:spPr>
        <a:xfrm>
          <a:off x="5275908" y="1819770"/>
          <a:ext cx="153983" cy="674593"/>
        </a:xfrm>
        <a:custGeom>
          <a:avLst/>
          <a:gdLst/>
          <a:ahLst/>
          <a:cxnLst/>
          <a:rect l="0" t="0" r="0" b="0"/>
          <a:pathLst>
            <a:path>
              <a:moveTo>
                <a:pt x="153983" y="0"/>
              </a:moveTo>
              <a:lnTo>
                <a:pt x="153983" y="674593"/>
              </a:lnTo>
              <a:lnTo>
                <a:pt x="0" y="6745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DDBDB-5020-4A76-BD4A-E36F3A083387}">
      <dsp:nvSpPr>
        <dsp:cNvPr id="0" name=""/>
        <dsp:cNvSpPr/>
      </dsp:nvSpPr>
      <dsp:spPr>
        <a:xfrm>
          <a:off x="5429891" y="1819770"/>
          <a:ext cx="4341868" cy="1349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204"/>
              </a:lnTo>
              <a:lnTo>
                <a:pt x="4341868" y="1195204"/>
              </a:lnTo>
              <a:lnTo>
                <a:pt x="4341868" y="13491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44A02-9F86-4439-A3AC-2D94D89F7DAE}">
      <dsp:nvSpPr>
        <dsp:cNvPr id="0" name=""/>
        <dsp:cNvSpPr/>
      </dsp:nvSpPr>
      <dsp:spPr>
        <a:xfrm>
          <a:off x="5429891" y="1819770"/>
          <a:ext cx="1773426" cy="1349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204"/>
              </a:lnTo>
              <a:lnTo>
                <a:pt x="1773426" y="1195204"/>
              </a:lnTo>
              <a:lnTo>
                <a:pt x="1773426" y="13491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77A4C-A426-4AF6-9D5B-6E00DB23B327}">
      <dsp:nvSpPr>
        <dsp:cNvPr id="0" name=""/>
        <dsp:cNvSpPr/>
      </dsp:nvSpPr>
      <dsp:spPr>
        <a:xfrm>
          <a:off x="4909904" y="1819770"/>
          <a:ext cx="519987" cy="1349187"/>
        </a:xfrm>
        <a:custGeom>
          <a:avLst/>
          <a:gdLst/>
          <a:ahLst/>
          <a:cxnLst/>
          <a:rect l="0" t="0" r="0" b="0"/>
          <a:pathLst>
            <a:path>
              <a:moveTo>
                <a:pt x="519987" y="0"/>
              </a:moveTo>
              <a:lnTo>
                <a:pt x="519987" y="1195204"/>
              </a:lnTo>
              <a:lnTo>
                <a:pt x="0" y="1195204"/>
              </a:lnTo>
              <a:lnTo>
                <a:pt x="0" y="13491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4CF93-40A5-4264-A5F6-7EE2882B62BA}">
      <dsp:nvSpPr>
        <dsp:cNvPr id="0" name=""/>
        <dsp:cNvSpPr/>
      </dsp:nvSpPr>
      <dsp:spPr>
        <a:xfrm>
          <a:off x="2927676" y="1819770"/>
          <a:ext cx="2502214" cy="1349187"/>
        </a:xfrm>
        <a:custGeom>
          <a:avLst/>
          <a:gdLst/>
          <a:ahLst/>
          <a:cxnLst/>
          <a:rect l="0" t="0" r="0" b="0"/>
          <a:pathLst>
            <a:path>
              <a:moveTo>
                <a:pt x="2502214" y="0"/>
              </a:moveTo>
              <a:lnTo>
                <a:pt x="2502214" y="1195204"/>
              </a:lnTo>
              <a:lnTo>
                <a:pt x="0" y="1195204"/>
              </a:lnTo>
              <a:lnTo>
                <a:pt x="0" y="13491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4D09E-C32A-4272-B90F-CBC121376EF9}">
      <dsp:nvSpPr>
        <dsp:cNvPr id="0" name=""/>
        <dsp:cNvSpPr/>
      </dsp:nvSpPr>
      <dsp:spPr>
        <a:xfrm>
          <a:off x="879221" y="1819770"/>
          <a:ext cx="4550670" cy="1349187"/>
        </a:xfrm>
        <a:custGeom>
          <a:avLst/>
          <a:gdLst/>
          <a:ahLst/>
          <a:cxnLst/>
          <a:rect l="0" t="0" r="0" b="0"/>
          <a:pathLst>
            <a:path>
              <a:moveTo>
                <a:pt x="4550670" y="0"/>
              </a:moveTo>
              <a:lnTo>
                <a:pt x="4550670" y="1195204"/>
              </a:lnTo>
              <a:lnTo>
                <a:pt x="0" y="1195204"/>
              </a:lnTo>
              <a:lnTo>
                <a:pt x="0" y="13491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5EF11-A2D4-45C3-A6C7-DA903074462F}">
      <dsp:nvSpPr>
        <dsp:cNvPr id="0" name=""/>
        <dsp:cNvSpPr/>
      </dsp:nvSpPr>
      <dsp:spPr>
        <a:xfrm>
          <a:off x="4500081" y="719193"/>
          <a:ext cx="1859620" cy="1100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Carbon Capture &amp; CO2 EOR Steering Committee</a:t>
          </a:r>
        </a:p>
      </dsp:txBody>
      <dsp:txXfrm>
        <a:off x="4500081" y="719193"/>
        <a:ext cx="1859620" cy="1100577"/>
      </dsp:txXfrm>
    </dsp:sp>
    <dsp:sp modelId="{31D326CE-832B-49EA-8D64-404620DA7CC7}">
      <dsp:nvSpPr>
        <dsp:cNvPr id="0" name=""/>
        <dsp:cNvSpPr/>
      </dsp:nvSpPr>
      <dsp:spPr>
        <a:xfrm>
          <a:off x="4610" y="3168958"/>
          <a:ext cx="1749221" cy="733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Technical/Subsurface Workgroup</a:t>
          </a:r>
        </a:p>
      </dsp:txBody>
      <dsp:txXfrm>
        <a:off x="4610" y="3168958"/>
        <a:ext cx="1749221" cy="733254"/>
      </dsp:txXfrm>
    </dsp:sp>
    <dsp:sp modelId="{76874EDB-563B-4CC2-960C-4323BC1304CB}">
      <dsp:nvSpPr>
        <dsp:cNvPr id="0" name=""/>
        <dsp:cNvSpPr/>
      </dsp:nvSpPr>
      <dsp:spPr>
        <a:xfrm>
          <a:off x="2061798" y="3168958"/>
          <a:ext cx="1731755" cy="10845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UWI/UTT Carbon Storage Atlas Workgroup</a:t>
          </a:r>
        </a:p>
      </dsp:txBody>
      <dsp:txXfrm>
        <a:off x="2061798" y="3168958"/>
        <a:ext cx="1731755" cy="1084541"/>
      </dsp:txXfrm>
    </dsp:sp>
    <dsp:sp modelId="{206BD4C1-AE90-4D8A-B82D-4A149D48C0A0}">
      <dsp:nvSpPr>
        <dsp:cNvPr id="0" name=""/>
        <dsp:cNvSpPr/>
      </dsp:nvSpPr>
      <dsp:spPr>
        <a:xfrm>
          <a:off x="4101521" y="3168958"/>
          <a:ext cx="1616766" cy="733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GHG/Methane Emissions Workgroup </a:t>
          </a:r>
        </a:p>
      </dsp:txBody>
      <dsp:txXfrm>
        <a:off x="4101521" y="3168958"/>
        <a:ext cx="1616766" cy="733254"/>
      </dsp:txXfrm>
    </dsp:sp>
    <dsp:sp modelId="{E9CDCB70-BC09-4D32-9664-C3B14E9EF0FC}">
      <dsp:nvSpPr>
        <dsp:cNvPr id="0" name=""/>
        <dsp:cNvSpPr/>
      </dsp:nvSpPr>
      <dsp:spPr>
        <a:xfrm>
          <a:off x="6026254" y="3168958"/>
          <a:ext cx="2354126" cy="733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Legal/Regulatory Workgroup</a:t>
          </a:r>
        </a:p>
      </dsp:txBody>
      <dsp:txXfrm>
        <a:off x="6026254" y="3168958"/>
        <a:ext cx="2354126" cy="733254"/>
      </dsp:txXfrm>
    </dsp:sp>
    <dsp:sp modelId="{F587D7E7-8A29-46FA-8467-DFF918CE1166}">
      <dsp:nvSpPr>
        <dsp:cNvPr id="0" name=""/>
        <dsp:cNvSpPr/>
      </dsp:nvSpPr>
      <dsp:spPr>
        <a:xfrm>
          <a:off x="8688348" y="3168958"/>
          <a:ext cx="2166824" cy="733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C000"/>
              </a:solidFill>
            </a:rPr>
            <a:t>Funding / Commercial Workgroup</a:t>
          </a:r>
        </a:p>
      </dsp:txBody>
      <dsp:txXfrm>
        <a:off x="8688348" y="3168958"/>
        <a:ext cx="2166824" cy="733254"/>
      </dsp:txXfrm>
    </dsp:sp>
    <dsp:sp modelId="{FBF976FA-43EE-4FBB-857B-09FCBA6B7E7C}">
      <dsp:nvSpPr>
        <dsp:cNvPr id="0" name=""/>
        <dsp:cNvSpPr/>
      </dsp:nvSpPr>
      <dsp:spPr>
        <a:xfrm>
          <a:off x="3809399" y="2127737"/>
          <a:ext cx="1466508" cy="733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Steering Committee Coordinator</a:t>
          </a:r>
        </a:p>
      </dsp:txBody>
      <dsp:txXfrm>
        <a:off x="3809399" y="2127737"/>
        <a:ext cx="1466508" cy="73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DFE07-0320-44A3-BDA4-F15AED3C3419}" type="datetimeFigureOut">
              <a:rPr lang="en-TT" smtClean="0"/>
              <a:t>15/04/2025</a:t>
            </a:fld>
            <a:endParaRPr lang="en-T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98990-6905-4143-8CED-3FD3F13ECBDF}" type="slidenum">
              <a:rPr lang="en-TT" smtClean="0"/>
              <a:t>‹#›</a:t>
            </a:fld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57312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380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98990-6905-4143-8CED-3FD3F13ECBDF}" type="slidenum">
              <a:rPr lang="en-TT" smtClean="0"/>
              <a:t>5</a:t>
            </a:fld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55792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CCS Knowledge Centre at Regina – having a CCS Knowledge Centre: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 Can lead on understanding the national potential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Can lead on capacity building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Can help seek international climate funding, e.g. ADB, World Bank, GCF,</a:t>
            </a:r>
          </a:p>
          <a:p>
            <a:r>
              <a:rPr lang="en-US" dirty="0"/>
              <a:t>International carbon markets (Paris Agreement Article 6)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Can help develop regulations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To inform government, advise on CCUS in climate policy, including NDC</a:t>
            </a:r>
          </a:p>
          <a:p>
            <a:r>
              <a:rPr lang="en-US" dirty="0"/>
              <a:t>updates – be a national resource of expertise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98990-6905-4143-8CED-3FD3F13ECBDF}" type="slidenum">
              <a:rPr lang="en-TT" smtClean="0"/>
              <a:t>14</a:t>
            </a:fld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93262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6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3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8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1340527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457758" y="0"/>
            <a:ext cx="15392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t>4/15/2025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936" y="0"/>
            <a:ext cx="546208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726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726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558091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573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7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7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7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3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5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8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0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B0CBED4-72A4-4026-A08C-546539BFA6C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7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B0CBED4-72A4-4026-A08C-546539BFA6C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7" y="585627"/>
            <a:ext cx="6304873" cy="51161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cARBON CAPTURE, UTILISATION &amp; STORAGE</a:t>
            </a:r>
            <a:b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rgbClr val="961A26"/>
                </a:solidFill>
              </a:rPr>
              <a:t>A Trinidad &amp; Tobago update 2025</a:t>
            </a:r>
            <a:br>
              <a:rPr lang="en-US" sz="4000" dirty="0">
                <a:solidFill>
                  <a:srgbClr val="00B050"/>
                </a:solidFill>
              </a:rPr>
            </a:br>
            <a:br>
              <a:rPr lang="en-US" sz="4800" dirty="0">
                <a:solidFill>
                  <a:srgbClr val="00B050"/>
                </a:solidFill>
              </a:rPr>
            </a:br>
            <a:r>
              <a:rPr lang="en-US" sz="1800" cap="none" dirty="0">
                <a:solidFill>
                  <a:srgbClr val="961A26"/>
                </a:solidFill>
              </a:rPr>
              <a:t>Penelope Bradshaw –Niles</a:t>
            </a:r>
            <a:br>
              <a:rPr lang="en-US" sz="1800" cap="none" dirty="0">
                <a:solidFill>
                  <a:srgbClr val="961A26"/>
                </a:solidFill>
              </a:rPr>
            </a:br>
            <a:r>
              <a:rPr lang="en-US" sz="1800" cap="none" dirty="0">
                <a:solidFill>
                  <a:srgbClr val="961A26"/>
                </a:solidFill>
              </a:rPr>
              <a:t>Permanent Secretary, Ministry of Energy and Energy Industries</a:t>
            </a:r>
            <a:endParaRPr lang="en-US" sz="1800" dirty="0">
              <a:solidFill>
                <a:srgbClr val="961A2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6DDAF-D443-4CDE-BF1F-D80FFF397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7" y="1"/>
            <a:ext cx="654765" cy="62748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D2C8317-4FAC-4F59-9022-DD53F49CB087}"/>
              </a:ext>
            </a:extLst>
          </p:cNvPr>
          <p:cNvGrpSpPr/>
          <p:nvPr/>
        </p:nvGrpSpPr>
        <p:grpSpPr>
          <a:xfrm>
            <a:off x="2923276" y="23329"/>
            <a:ext cx="3381375" cy="462173"/>
            <a:chOff x="2495549" y="676816"/>
            <a:chExt cx="3381375" cy="4621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50267-A7BE-490F-AEDC-A4DFC2E9187E}"/>
                </a:ext>
              </a:extLst>
            </p:cNvPr>
            <p:cNvSpPr txBox="1"/>
            <p:nvPr/>
          </p:nvSpPr>
          <p:spPr>
            <a:xfrm>
              <a:off x="2495549" y="676816"/>
              <a:ext cx="3381375" cy="4621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4892" tIns="42447" rIns="84892" bIns="42447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Government of the Republic of Trinidad and Tobago</a:t>
              </a:r>
            </a:p>
            <a:p>
              <a:pPr algn="ctr">
                <a:lnSpc>
                  <a:spcPct val="150000"/>
                </a:lnSpc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Ministry of Energy and Energy Industries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088EC8E-FE5B-43DF-B108-74542E2889A9}"/>
                </a:ext>
              </a:extLst>
            </p:cNvPr>
            <p:cNvCxnSpPr>
              <a:cxnSpLocks/>
            </p:cNvCxnSpPr>
            <p:nvPr/>
          </p:nvCxnSpPr>
          <p:spPr>
            <a:xfrm>
              <a:off x="2609850" y="889000"/>
              <a:ext cx="3143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ubtitle 3">
            <a:extLst>
              <a:ext uri="{FF2B5EF4-FFF2-40B4-BE49-F238E27FC236}">
                <a16:creationId xmlns:a16="http://schemas.microsoft.com/office/drawing/2014/main" id="{7ADEB987-B059-4391-B6A6-91E2292332AE}"/>
              </a:ext>
            </a:extLst>
          </p:cNvPr>
          <p:cNvSpPr txBox="1">
            <a:spLocks/>
          </p:cNvSpPr>
          <p:nvPr/>
        </p:nvSpPr>
        <p:spPr>
          <a:xfrm>
            <a:off x="11106618" y="6441806"/>
            <a:ext cx="1085382" cy="396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spc="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Juniper Platform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spc="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Source : bp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3F64F2-C1F0-47CC-87BF-4841C35B16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81"/>
          <a:stretch/>
        </p:blipFill>
        <p:spPr>
          <a:xfrm>
            <a:off x="6711079" y="3861786"/>
            <a:ext cx="5480921" cy="2994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B50635-EF75-4AF2-8696-3F83BC3B6A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86" t="8859" r="9091" b="7287"/>
          <a:stretch/>
        </p:blipFill>
        <p:spPr>
          <a:xfrm>
            <a:off x="7650481" y="28771"/>
            <a:ext cx="3655694" cy="37694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70FA6E-2ED7-434E-9F21-FFD2211743A8}"/>
              </a:ext>
            </a:extLst>
          </p:cNvPr>
          <p:cNvSpPr/>
          <p:nvPr/>
        </p:nvSpPr>
        <p:spPr>
          <a:xfrm>
            <a:off x="56227" y="6083878"/>
            <a:ext cx="38560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961A26"/>
              </a:solidFill>
            </a:endParaRPr>
          </a:p>
          <a:p>
            <a:r>
              <a:rPr lang="en-US" sz="1400" dirty="0">
                <a:solidFill>
                  <a:srgbClr val="961A26"/>
                </a:solidFill>
              </a:rPr>
              <a:t>TRINIDAD &amp; TOBAGO ENERGY CONFERENCE</a:t>
            </a:r>
          </a:p>
          <a:p>
            <a:r>
              <a:rPr lang="en-US" sz="1400" dirty="0">
                <a:solidFill>
                  <a:srgbClr val="961A26"/>
                </a:solidFill>
              </a:rPr>
              <a:t>FEBRUARY 10-12,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1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CF20-3921-4593-8667-E8FC0899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348" y="461258"/>
            <a:ext cx="7729728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Terms of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FEB9D-41CD-4CD4-B6FF-C01890375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9" y="2103913"/>
            <a:ext cx="9305925" cy="412470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1.	Develop Commercial/Business model development for 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buClr>
                <a:srgbClr val="5CBE17"/>
              </a:buClr>
            </a:pPr>
            <a:r>
              <a:rPr lang="en-US" sz="2000" dirty="0"/>
              <a:t>Carbon Capture and Storage 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buClr>
                <a:srgbClr val="5CBE17"/>
              </a:buClr>
            </a:pPr>
            <a:r>
              <a:rPr lang="en-US" sz="2000" dirty="0"/>
              <a:t>Carbon Capture and CO2 EOR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5CBE17"/>
              </a:buClr>
              <a:buNone/>
            </a:pPr>
            <a:r>
              <a:rPr lang="en-US" sz="2400" dirty="0"/>
              <a:t>2.	Develop Contractual structuring, strategy and map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3.	Survey Project Financing Mechanisms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4.	Recommend Governmental Support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5.	Develop Carbon Pricing, Carbon Trading Policy and 	participation 	in Carbon Markets (primarily lead by Min. of Planning)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6.	Demonstrate Project Economics for CO2 EOR and pure Carbon 	Sequestration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7.	Assist in commercial negotiations – as project develops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414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C1323-C9BE-437D-AC11-064B4A228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91" y="4477928"/>
            <a:ext cx="2328809" cy="2380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AEE13F-D82C-4308-9F9A-B679A78B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21" y="18806"/>
            <a:ext cx="7729728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Workgroup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7FD33-7ADD-441F-AEE2-D6EAA59E5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841" y="1352443"/>
            <a:ext cx="8027289" cy="3648456"/>
          </a:xfrm>
        </p:spPr>
        <p:txBody>
          <a:bodyPr>
            <a:noAutofit/>
          </a:bodyPr>
          <a:lstStyle/>
          <a:p>
            <a:pPr>
              <a:buClr>
                <a:srgbClr val="5CBE17"/>
              </a:buClr>
            </a:pPr>
            <a:r>
              <a:rPr lang="en-US" sz="2200" dirty="0"/>
              <a:t>Ministry of Energy and Energy Industries  </a:t>
            </a:r>
          </a:p>
          <a:p>
            <a:pPr lvl="3">
              <a:buClr>
                <a:srgbClr val="5CBE17"/>
              </a:buClr>
            </a:pPr>
            <a:r>
              <a:rPr lang="en-US" sz="2200" dirty="0"/>
              <a:t>Resource Management Division</a:t>
            </a:r>
          </a:p>
          <a:p>
            <a:pPr lvl="3">
              <a:buClr>
                <a:srgbClr val="5CBE17"/>
              </a:buClr>
            </a:pPr>
            <a:r>
              <a:rPr lang="en-US" sz="2200" dirty="0"/>
              <a:t>Commercial Evaluation Division</a:t>
            </a:r>
          </a:p>
          <a:p>
            <a:pPr lvl="3">
              <a:buClr>
                <a:srgbClr val="5CBE17"/>
              </a:buClr>
            </a:pPr>
            <a:r>
              <a:rPr lang="en-US" sz="2200" dirty="0"/>
              <a:t>Legal Services Unit</a:t>
            </a:r>
          </a:p>
          <a:p>
            <a:pPr>
              <a:buClr>
                <a:srgbClr val="5CBE17"/>
              </a:buClr>
            </a:pPr>
            <a:r>
              <a:rPr lang="en-US" sz="2200" dirty="0"/>
              <a:t>Ministry of Planning and Development</a:t>
            </a:r>
          </a:p>
          <a:p>
            <a:pPr lvl="3">
              <a:buClr>
                <a:srgbClr val="5CBE17"/>
              </a:buClr>
            </a:pPr>
            <a:r>
              <a:rPr lang="en-US" sz="2200" dirty="0"/>
              <a:t>Environmental Policy and Planning Division</a:t>
            </a:r>
          </a:p>
          <a:p>
            <a:pPr>
              <a:buClr>
                <a:srgbClr val="5CBE17"/>
              </a:buClr>
            </a:pPr>
            <a:r>
              <a:rPr lang="en-US" sz="2200" dirty="0"/>
              <a:t>Ministry of Finance: </a:t>
            </a:r>
          </a:p>
          <a:p>
            <a:pPr lvl="3">
              <a:buClr>
                <a:srgbClr val="5CBE17"/>
              </a:buClr>
            </a:pPr>
            <a:r>
              <a:rPr lang="en-US" sz="2200" dirty="0"/>
              <a:t>Economic Management Division</a:t>
            </a:r>
          </a:p>
          <a:p>
            <a:pPr lvl="3">
              <a:buClr>
                <a:srgbClr val="5CBE17"/>
              </a:buClr>
            </a:pPr>
            <a:r>
              <a:rPr lang="en-US" sz="2200" dirty="0"/>
              <a:t>Inland Revenue Division</a:t>
            </a:r>
          </a:p>
          <a:p>
            <a:pPr>
              <a:buClr>
                <a:srgbClr val="5CBE17"/>
              </a:buClr>
            </a:pPr>
            <a:r>
              <a:rPr lang="en-US" sz="2200" dirty="0"/>
              <a:t>University of the Trinidad and Tobago </a:t>
            </a:r>
          </a:p>
          <a:p>
            <a:pPr lvl="3">
              <a:buClr>
                <a:srgbClr val="5CBE17"/>
              </a:buClr>
            </a:pPr>
            <a:r>
              <a:rPr lang="en-US" sz="2200" dirty="0"/>
              <a:t>Petroleum Engineering Unit</a:t>
            </a:r>
          </a:p>
          <a:p>
            <a:pPr>
              <a:buClr>
                <a:srgbClr val="5CBE17"/>
              </a:buClr>
            </a:pPr>
            <a:r>
              <a:rPr lang="en-US" sz="2200" dirty="0"/>
              <a:t>Climate Analytics </a:t>
            </a:r>
          </a:p>
        </p:txBody>
      </p:sp>
    </p:spTree>
    <p:extLst>
      <p:ext uri="{BB962C8B-B14F-4D97-AF65-F5344CB8AC3E}">
        <p14:creationId xmlns:p14="http://schemas.microsoft.com/office/powerpoint/2010/main" val="118294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5337-1B16-4475-B709-9E8CAA28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266" y="523613"/>
            <a:ext cx="7729728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75D0F-DD0B-4CA5-8675-80F1E58C6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881" y="1972638"/>
            <a:ext cx="8393986" cy="449427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5CBE17"/>
              </a:buClr>
            </a:pPr>
            <a:r>
              <a:rPr lang="en-US" sz="2200" dirty="0"/>
              <a:t>Mar 2024 – First workgroup meeting</a:t>
            </a:r>
          </a:p>
          <a:p>
            <a:pPr lvl="5">
              <a:buClr>
                <a:srgbClr val="5CBE17"/>
              </a:buClr>
            </a:pPr>
            <a:r>
              <a:rPr lang="en-US" sz="2200" dirty="0"/>
              <a:t>   -  Financing sources review</a:t>
            </a:r>
          </a:p>
          <a:p>
            <a:pPr>
              <a:buClr>
                <a:srgbClr val="5CBE17"/>
              </a:buClr>
            </a:pPr>
            <a:r>
              <a:rPr lang="en-US" sz="2200" dirty="0"/>
              <a:t>Jul 2024 – Budget 2025 recommendations submitted to Min. of Finance</a:t>
            </a:r>
          </a:p>
          <a:p>
            <a:pPr>
              <a:buClr>
                <a:srgbClr val="5CBE17"/>
              </a:buClr>
            </a:pPr>
            <a:r>
              <a:rPr lang="en-US" sz="2200" dirty="0"/>
              <a:t>Aug 2024 – Ministry of Finance nominees joined</a:t>
            </a:r>
          </a:p>
          <a:p>
            <a:pPr>
              <a:buClr>
                <a:srgbClr val="5CBE17"/>
              </a:buClr>
            </a:pPr>
            <a:r>
              <a:rPr lang="en-US" sz="2200" dirty="0"/>
              <a:t>Sept 2024 – Meeting with Energy Chamber on Carbon Levy proposal, </a:t>
            </a:r>
          </a:p>
          <a:p>
            <a:pPr lvl="5">
              <a:buClr>
                <a:srgbClr val="5CBE17"/>
              </a:buClr>
            </a:pPr>
            <a:r>
              <a:rPr lang="en-US" sz="2200" dirty="0"/>
              <a:t>   - CCS Business Model Review </a:t>
            </a:r>
          </a:p>
          <a:p>
            <a:pPr>
              <a:buClr>
                <a:srgbClr val="5CBE17"/>
              </a:buClr>
            </a:pPr>
            <a:r>
              <a:rPr lang="en-US" sz="2200" dirty="0"/>
              <a:t>Jan 2025 – Review of CO2 EOR Model 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FD603-4577-4D70-A62B-9F8D18F7A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6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080" y="5332716"/>
            <a:ext cx="1577920" cy="14482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774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AD0EA44-BDB2-4943-B2C5-B1FA316B1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/>
          <a:stretch/>
        </p:blipFill>
        <p:spPr>
          <a:xfrm rot="5400000">
            <a:off x="4069620" y="5411351"/>
            <a:ext cx="3227989" cy="2893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56D3C-9593-4D97-975B-FE70A522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25" y="19522"/>
            <a:ext cx="7081780" cy="1839241"/>
          </a:xfrm>
        </p:spPr>
        <p:txBody>
          <a:bodyPr/>
          <a:lstStyle/>
          <a:p>
            <a:r>
              <a:rPr lang="en-US" sz="2600" b="1" dirty="0">
                <a:solidFill>
                  <a:srgbClr val="00B050"/>
                </a:solidFill>
              </a:rPr>
              <a:t>MEEI visits the boundary dam capture Facility and dedicated saline storage site in regina, </a:t>
            </a:r>
            <a:br>
              <a:rPr lang="en-US" sz="2600" b="1" dirty="0">
                <a:solidFill>
                  <a:srgbClr val="00B050"/>
                </a:solidFill>
              </a:rPr>
            </a:br>
            <a:r>
              <a:rPr lang="en-US" sz="2600" b="1" dirty="0">
                <a:solidFill>
                  <a:srgbClr val="00B050"/>
                </a:solidFill>
              </a:rPr>
              <a:t>Saskatchewan</a:t>
            </a:r>
            <a:r>
              <a:rPr lang="en-US" b="1" dirty="0">
                <a:solidFill>
                  <a:srgbClr val="00B050"/>
                </a:solidFill>
              </a:rPr>
              <a:t>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82301E-22FF-40B8-A908-8875963A0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7"/>
          <a:stretch/>
        </p:blipFill>
        <p:spPr>
          <a:xfrm rot="5400000">
            <a:off x="761860" y="1716181"/>
            <a:ext cx="2748393" cy="3125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226FAB-2C98-4AD5-92B6-64CF731A9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4" y="4246535"/>
            <a:ext cx="4012871" cy="300965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56CABA-A0B0-4712-9CB2-8281C792E5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6632" b="16168"/>
          <a:stretch/>
        </p:blipFill>
        <p:spPr>
          <a:xfrm>
            <a:off x="3698692" y="1904618"/>
            <a:ext cx="3842535" cy="3567212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EDD89C-1670-4D1A-87DE-66353500CA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0" r="42790" b="28450"/>
          <a:stretch/>
        </p:blipFill>
        <p:spPr>
          <a:xfrm rot="5400000">
            <a:off x="6437613" y="1103617"/>
            <a:ext cx="6858001" cy="46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3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53C0-F2FD-4841-AF32-394B01B5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7" y="240367"/>
            <a:ext cx="5645626" cy="1134640"/>
          </a:xfrm>
        </p:spPr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</a:rPr>
              <a:t>Meei visit to regina, and Calgary, alberta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1A63331-23AC-49DA-B60A-E8285DE9A2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6632"/>
          <a:stretch>
            <a:fillRect/>
          </a:stretch>
        </p:blipFill>
        <p:spPr>
          <a:xfrm rot="5400000">
            <a:off x="7516010" y="-272729"/>
            <a:ext cx="4403260" cy="494871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9D49F-30B9-41EA-A321-10E9D93F2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449" y="1489754"/>
            <a:ext cx="5280917" cy="275799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CCUS centre of Excellence meeting.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attended the IEAGHG ExCo66 members meeting in Calgary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Toured a CO2 lab at the University of Calgary.</a:t>
            </a:r>
          </a:p>
          <a:p>
            <a:pPr algn="l"/>
            <a:r>
              <a:rPr lang="en-US" dirty="0"/>
              <a:t>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672BE9-60A1-4EA4-BC47-8590D2213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60" y="4479533"/>
            <a:ext cx="7728240" cy="2378467"/>
          </a:xfrm>
          <a:prstGeom prst="rect">
            <a:avLst/>
          </a:prstGeom>
        </p:spPr>
      </p:pic>
      <p:pic>
        <p:nvPicPr>
          <p:cNvPr id="1026" name="Picture 2" descr="5da82c34-072b-4a49-b1d8-43904a116554@meei">
            <a:extLst>
              <a:ext uri="{FF2B5EF4-FFF2-40B4-BE49-F238E27FC236}">
                <a16:creationId xmlns:a16="http://schemas.microsoft.com/office/drawing/2014/main" id="{EAF713FC-60E1-457B-AEFB-9A58A997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9" y="4076076"/>
            <a:ext cx="4304872" cy="302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63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A0C4F-8DF9-64E2-0CB0-384F3674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667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F1F9-482E-44D3-A633-2BCF8D3E2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48" y="200346"/>
            <a:ext cx="7875210" cy="147531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Carbon Capture &amp; CO2 EOR Steering Committee Organization (CCEOR SC)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0EC6A4-ED96-4669-9D90-9608796B8CF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17142" y="1787703"/>
          <a:ext cx="10859783" cy="497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F968D7A-DD23-431D-8334-F06D8BE90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1969" y="88307"/>
            <a:ext cx="2048709" cy="5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0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CB63-AC4C-4711-97BD-69657AAD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581" y="282540"/>
            <a:ext cx="7729728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Timeline of the CCS draft policy &amp; guidelines creation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7A880B-F4C5-494E-A47D-B79ECB6E14A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9272" y="2030122"/>
          <a:ext cx="11253456" cy="501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909D7B1-E1C7-48D8-8E53-B8D68FC06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7770" y="1"/>
            <a:ext cx="2234230" cy="56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8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A182-896D-431F-A5D1-B16ED348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62" y="133444"/>
            <a:ext cx="7729728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Main Elements of Draft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E721F-964A-4EF7-9E54-B0D7D3DA2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649187"/>
            <a:ext cx="6042811" cy="52088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Policy Context – Paris Agreement, T&amp;T’s NDC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Proposed Process for CCS Projects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Drafting Instructions  -  </a:t>
            </a:r>
            <a:r>
              <a:rPr lang="en-US" sz="2200" dirty="0"/>
              <a:t>includes definitions and outline of Legislation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Requirements to Bring New Legislation Onstream</a:t>
            </a:r>
          </a:p>
          <a:p>
            <a:pPr lvl="1">
              <a:buClr>
                <a:srgbClr val="5CBE17"/>
              </a:buClr>
            </a:pPr>
            <a:r>
              <a:rPr lang="en-US" sz="2200" dirty="0"/>
              <a:t>Amendments to other Legislation – Green Fund regulations, EM Act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0BB02-EFDB-4D2E-9195-2E77E5C5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392" y="1"/>
            <a:ext cx="2193608" cy="55480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D5AB64C-E6B2-5A31-FBAE-0010E4A90392}"/>
              </a:ext>
            </a:extLst>
          </p:cNvPr>
          <p:cNvGraphicFramePr/>
          <p:nvPr>
            <p:extLst/>
          </p:nvPr>
        </p:nvGraphicFramePr>
        <p:xfrm>
          <a:off x="6389226" y="1803632"/>
          <a:ext cx="5694744" cy="488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BFEDB8-F98F-5AB4-3431-6161420E3B97}"/>
              </a:ext>
            </a:extLst>
          </p:cNvPr>
          <p:cNvSpPr txBox="1"/>
          <p:nvPr/>
        </p:nvSpPr>
        <p:spPr>
          <a:xfrm>
            <a:off x="7422716" y="1422336"/>
            <a:ext cx="350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Proposed Process for CCS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934D-FDB1-6530-FD4F-39137179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362" y="1862762"/>
            <a:ext cx="9709484" cy="16459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Feedback from draft policy 2</a:t>
            </a:r>
            <a:r>
              <a:rPr lang="en-US" b="1" baseline="30000" dirty="0">
                <a:solidFill>
                  <a:srgbClr val="00B050"/>
                </a:solidFill>
              </a:rPr>
              <a:t>nd</a:t>
            </a:r>
            <a:r>
              <a:rPr lang="en-US" b="1" dirty="0">
                <a:solidFill>
                  <a:srgbClr val="00B050"/>
                </a:solidFill>
              </a:rPr>
              <a:t> stakeholder consultation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B1782-ABDC-4C76-8661-AF989CDE0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770" y="1"/>
            <a:ext cx="2234230" cy="56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4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EAEB29-01F4-4F1A-95C1-3CB04BBA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59" y="544530"/>
            <a:ext cx="8965782" cy="118872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Summary feedback and Comparisons to international policy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A91E18A-AB4D-483F-B413-E78947C2DD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488" y="2565787"/>
          <a:ext cx="11241024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008">
                  <a:extLst>
                    <a:ext uri="{9D8B030D-6E8A-4147-A177-3AD203B41FA5}">
                      <a16:colId xmlns:a16="http://schemas.microsoft.com/office/drawing/2014/main" val="4087185721"/>
                    </a:ext>
                  </a:extLst>
                </a:gridCol>
                <a:gridCol w="3747008">
                  <a:extLst>
                    <a:ext uri="{9D8B030D-6E8A-4147-A177-3AD203B41FA5}">
                      <a16:colId xmlns:a16="http://schemas.microsoft.com/office/drawing/2014/main" val="2809710587"/>
                    </a:ext>
                  </a:extLst>
                </a:gridCol>
                <a:gridCol w="3747008">
                  <a:extLst>
                    <a:ext uri="{9D8B030D-6E8A-4147-A177-3AD203B41FA5}">
                      <a16:colId xmlns:a16="http://schemas.microsoft.com/office/drawing/2014/main" val="2965867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Policy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International Jurisdiction References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Round Stakeholder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4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State Entity aggregator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CO2 Transport &amp; Storage Company of UK CCS Policy Framework.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Broad acceptance but more definition of value chain roles needed. One stakeholder believes aggregator introduces too much complexity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52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Eligible Storage Site Designation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Australia Offshore Petroleum &amp; GHG Storage Act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Criteria for approval of licences and permits, storage permit timeframe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9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Per project Decommissioning Fund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Canada CCS Statute Amendment (2010), EU Directive (2009), UK Energy Act (2008)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Include decommissioning requirements, programme submission timeline, fund contribution timeline.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25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Transfer of Obligations to State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UK Energy Bill (2022), EU 2009/31 CCS Directive, Australia State of Victoria GHG Sequestration Act (2008)</a:t>
                      </a:r>
                      <a:endParaRPr lang="en-US" sz="1600" b="1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Welcome provision. Conditions for state transfer needed in Policy. Clearer and more expansive acceptance statement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910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AFC1B18-7464-4AC7-875C-74BC5C2CA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018" y="1"/>
            <a:ext cx="2152982" cy="5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4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9C14-FA5B-42E1-A8C4-646FC177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1" y="370178"/>
            <a:ext cx="7729728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Amendments between draft policies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36F89C-EC17-4918-AB76-3DC6FA08B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06677"/>
              </p:ext>
            </p:extLst>
          </p:nvPr>
        </p:nvGraphicFramePr>
        <p:xfrm>
          <a:off x="482885" y="1694833"/>
          <a:ext cx="11589250" cy="505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8E3D27B-A929-432D-A410-77B9284C9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5374" y="107476"/>
            <a:ext cx="2296761" cy="5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7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B7EA-D3E4-2249-ECC9-9BDC1B4F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Lookahead for ccs draft policy &amp; guidelines creation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1B418-ABC2-4A5D-B3EF-0372B3E6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770" y="1"/>
            <a:ext cx="2234230" cy="56507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2CAAA-FC84-4DB2-B198-5CE2756D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5CBE17"/>
              </a:buClr>
            </a:pPr>
            <a:r>
              <a:rPr lang="en-US" sz="2400" dirty="0"/>
              <a:t>Cabinet approval of Draft Policy expected by end of 1</a:t>
            </a:r>
            <a:r>
              <a:rPr lang="en-US" sz="2400" baseline="30000" dirty="0"/>
              <a:t>st</a:t>
            </a:r>
            <a:r>
              <a:rPr lang="en-US" sz="2400" dirty="0"/>
              <a:t> Quarter 2025</a:t>
            </a:r>
          </a:p>
          <a:p>
            <a:pPr>
              <a:buClr>
                <a:srgbClr val="5CBE17"/>
              </a:buClr>
            </a:pPr>
            <a:r>
              <a:rPr lang="en-US" sz="2400" dirty="0"/>
              <a:t>Referral of Policy to Chief Parliamentary Council (CPC) in the AG’s office for Bill Drafting.  </a:t>
            </a:r>
          </a:p>
          <a:p>
            <a:pPr>
              <a:buClr>
                <a:srgbClr val="5CBE17"/>
              </a:buClr>
            </a:pPr>
            <a:r>
              <a:rPr lang="en-US" sz="2400" dirty="0"/>
              <a:t>Workgroup to provide assistance to CPC over at least a one year period.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37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F1F9-482E-44D3-A633-2BCF8D3E2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48" y="200346"/>
            <a:ext cx="7875210" cy="147531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Carbon Capture &amp; CO2 EOR Steering Committee Organization (CCEOR SC)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0EC6A4-ED96-4669-9D90-9608796B8CF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17142" y="1787703"/>
          <a:ext cx="10859783" cy="497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F968D7A-DD23-431D-8334-F06D8BE90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1969" y="88307"/>
            <a:ext cx="2048709" cy="5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213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12429</TotalTime>
  <Words>1043</Words>
  <Application>Microsoft Office PowerPoint</Application>
  <PresentationFormat>Widescreen</PresentationFormat>
  <Paragraphs>143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Bahnschrift Condensed</vt:lpstr>
      <vt:lpstr>Bahnschrift SemiCondensed</vt:lpstr>
      <vt:lpstr>Calibri</vt:lpstr>
      <vt:lpstr>Gill Sans MT</vt:lpstr>
      <vt:lpstr>Times New Roman</vt:lpstr>
      <vt:lpstr>Wingdings</vt:lpstr>
      <vt:lpstr>Parcel</vt:lpstr>
      <vt:lpstr>cARBON CAPTURE, UTILISATION &amp; STORAGE  A Trinidad &amp; Tobago update 2025  Penelope Bradshaw –Niles Permanent Secretary, Ministry of Energy and Energy Industries</vt:lpstr>
      <vt:lpstr>Carbon Capture &amp; CO2 EOR Steering Committee Organization (CCEOR SC)</vt:lpstr>
      <vt:lpstr>Timeline of the CCS draft policy &amp; guidelines creation</vt:lpstr>
      <vt:lpstr>Main Elements of Draft Policy</vt:lpstr>
      <vt:lpstr>Feedback from draft policy 2nd stakeholder consultation</vt:lpstr>
      <vt:lpstr>Summary feedback and Comparisons to international policy</vt:lpstr>
      <vt:lpstr>Amendments between draft policies</vt:lpstr>
      <vt:lpstr>Lookahead for ccs draft policy &amp; guidelines creation</vt:lpstr>
      <vt:lpstr>Carbon Capture &amp; CO2 EOR Steering Committee Organization (CCEOR SC)</vt:lpstr>
      <vt:lpstr>Terms of reference</vt:lpstr>
      <vt:lpstr>Workgroup Membership</vt:lpstr>
      <vt:lpstr>Milestones</vt:lpstr>
      <vt:lpstr>MEEI visits the boundary dam capture Facility and dedicated saline storage site in regina,  Saskatchewan.</vt:lpstr>
      <vt:lpstr>Meei visit to regina, and Calgary, alberta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Working Group Update to Carbon capture &amp; CO2EOR Steering Committee</dc:title>
  <dc:creator>Terrance Ali</dc:creator>
  <cp:lastModifiedBy>Christian Welsh</cp:lastModifiedBy>
  <cp:revision>551</cp:revision>
  <dcterms:created xsi:type="dcterms:W3CDTF">2022-03-02T17:33:49Z</dcterms:created>
  <dcterms:modified xsi:type="dcterms:W3CDTF">2025-04-15T17:22:29Z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635773-20fc-41e6-accf-037205bc685f_Enabled">
    <vt:lpwstr>true</vt:lpwstr>
  </property>
  <property fmtid="{D5CDD505-2E9C-101B-9397-08002B2CF9AE}" pid="3" name="MSIP_Label_79635773-20fc-41e6-accf-037205bc685f_SetDate">
    <vt:lpwstr>2023-08-17T23:11:16Z</vt:lpwstr>
  </property>
  <property fmtid="{D5CDD505-2E9C-101B-9397-08002B2CF9AE}" pid="4" name="MSIP_Label_79635773-20fc-41e6-accf-037205bc685f_Method">
    <vt:lpwstr>Standard</vt:lpwstr>
  </property>
  <property fmtid="{D5CDD505-2E9C-101B-9397-08002B2CF9AE}" pid="5" name="MSIP_Label_79635773-20fc-41e6-accf-037205bc685f_Name">
    <vt:lpwstr>Public</vt:lpwstr>
  </property>
  <property fmtid="{D5CDD505-2E9C-101B-9397-08002B2CF9AE}" pid="6" name="MSIP_Label_79635773-20fc-41e6-accf-037205bc685f_SiteId">
    <vt:lpwstr>529906fc-5230-4a30-b906-4ab6ee8ab310</vt:lpwstr>
  </property>
  <property fmtid="{D5CDD505-2E9C-101B-9397-08002B2CF9AE}" pid="7" name="MSIP_Label_79635773-20fc-41e6-accf-037205bc685f_ActionId">
    <vt:lpwstr>4583ea28-3da8-4448-aa41-09717fd790ac</vt:lpwstr>
  </property>
  <property fmtid="{D5CDD505-2E9C-101B-9397-08002B2CF9AE}" pid="8" name="MSIP_Label_79635773-20fc-41e6-accf-037205bc685f_ContentBits">
    <vt:lpwstr>0</vt:lpwstr>
  </property>
</Properties>
</file>